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8" r:id="rId1"/>
  </p:sldMasterIdLst>
  <p:notesMasterIdLst>
    <p:notesMasterId r:id="rId12"/>
  </p:notesMasterIdLst>
  <p:sldIdLst>
    <p:sldId id="262" r:id="rId2"/>
    <p:sldId id="362" r:id="rId3"/>
    <p:sldId id="366" r:id="rId4"/>
    <p:sldId id="367" r:id="rId5"/>
    <p:sldId id="372" r:id="rId6"/>
    <p:sldId id="368" r:id="rId7"/>
    <p:sldId id="374" r:id="rId8"/>
    <p:sldId id="356" r:id="rId9"/>
    <p:sldId id="373" r:id="rId10"/>
    <p:sldId id="350" r:id="rId11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22244" autoAdjust="0"/>
    <p:restoredTop sz="94660"/>
  </p:normalViewPr>
  <p:slideViewPr>
    <p:cSldViewPr snapToGrid="0">
      <p:cViewPr varScale="1">
        <p:scale>
          <a:sx n="86" d="100"/>
          <a:sy n="86" d="100"/>
        </p:scale>
        <p:origin x="1386" y="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656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62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2663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663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6339EAA0-A99E-4DF7-BC83-61245E004E8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691921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31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32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31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32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34.png"/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34.png"/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34.png"/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34.png"/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1.xml"/></Relationships>
</file>

<file path=ppt/slideLayouts/_rels/slideLayout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_blu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int_axl_tm_rgb_blu_pos copy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224713" y="320675"/>
            <a:ext cx="1601787" cy="1298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int_axl_tm_rgb_blu_pos copy.png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7224713" y="320675"/>
            <a:ext cx="1601787" cy="1298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1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57200" y="3502152"/>
            <a:ext cx="8229600" cy="603504"/>
          </a:xfrm>
        </p:spPr>
        <p:txBody>
          <a:bodyPr/>
          <a:lstStyle>
            <a:lvl1pPr marL="0" indent="0" algn="l">
              <a:buFont typeface="Webdings" pitchFamily="18" charset="2"/>
              <a:buNone/>
              <a:defRPr b="1">
                <a:solidFill>
                  <a:schemeClr val="accent1"/>
                </a:solidFill>
              </a:defRPr>
            </a:lvl1pPr>
            <a:lvl2pPr marL="0" indent="0" algn="l" rtl="0" eaLnBrk="1" fontAlgn="base" hangingPunct="1">
              <a:lnSpc>
                <a:spcPts val="2200"/>
              </a:lnSpc>
              <a:spcBef>
                <a:spcPts val="0"/>
              </a:spcBef>
              <a:spcAft>
                <a:spcPct val="0"/>
              </a:spcAft>
              <a:buClr>
                <a:schemeClr val="tx1"/>
              </a:buClr>
              <a:buFont typeface="Webdings" pitchFamily="18" charset="2"/>
              <a:buNone/>
              <a:defRPr lang="en-US" sz="1800" b="1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0" indent="0" algn="l" rtl="0" eaLnBrk="1" fontAlgn="base" hangingPunct="1">
              <a:lnSpc>
                <a:spcPts val="2200"/>
              </a:lnSpc>
              <a:spcBef>
                <a:spcPts val="0"/>
              </a:spcBef>
              <a:spcAft>
                <a:spcPct val="0"/>
              </a:spcAft>
              <a:buClr>
                <a:schemeClr val="tx1"/>
              </a:buClr>
              <a:buFont typeface="Webdings" pitchFamily="18" charset="2"/>
              <a:buNone/>
              <a:defRPr lang="en-US" sz="1800" b="1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0" indent="0" algn="l" rtl="0" eaLnBrk="1" fontAlgn="base" hangingPunct="1">
              <a:lnSpc>
                <a:spcPts val="2200"/>
              </a:lnSpc>
              <a:spcBef>
                <a:spcPts val="0"/>
              </a:spcBef>
              <a:spcAft>
                <a:spcPct val="0"/>
              </a:spcAft>
              <a:buClr>
                <a:schemeClr val="tx1"/>
              </a:buClr>
              <a:buFont typeface="Webdings" pitchFamily="18" charset="2"/>
              <a:buNone/>
              <a:defRPr lang="en-US" sz="1800" b="1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0" indent="0" algn="l" rtl="0" eaLnBrk="1" fontAlgn="base" hangingPunct="1">
              <a:lnSpc>
                <a:spcPts val="2200"/>
              </a:lnSpc>
              <a:spcBef>
                <a:spcPts val="0"/>
              </a:spcBef>
              <a:spcAft>
                <a:spcPct val="0"/>
              </a:spcAft>
              <a:buClr>
                <a:schemeClr val="tx1"/>
              </a:buClr>
              <a:buFont typeface="Webdings" pitchFamily="18" charset="2"/>
              <a:buNone/>
              <a:defRPr lang="en-US" sz="1800" b="1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0" indent="0" algn="l" rtl="0" eaLnBrk="1" fontAlgn="base" hangingPunct="1">
              <a:lnSpc>
                <a:spcPts val="2200"/>
              </a:lnSpc>
              <a:spcBef>
                <a:spcPts val="0"/>
              </a:spcBef>
              <a:spcAft>
                <a:spcPct val="0"/>
              </a:spcAft>
              <a:buClr>
                <a:schemeClr val="tx1"/>
              </a:buClr>
              <a:buFont typeface="Webdings" pitchFamily="18" charset="2"/>
              <a:buNone/>
              <a:defRPr lang="en-US" sz="1800" b="1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6pPr>
            <a:lvl7pPr marL="0" indent="0" algn="l" rtl="0" eaLnBrk="1" fontAlgn="base" hangingPunct="1">
              <a:lnSpc>
                <a:spcPts val="2200"/>
              </a:lnSpc>
              <a:spcBef>
                <a:spcPts val="0"/>
              </a:spcBef>
              <a:spcAft>
                <a:spcPct val="0"/>
              </a:spcAft>
              <a:buClr>
                <a:schemeClr val="tx1"/>
              </a:buClr>
              <a:buFont typeface="Webdings" pitchFamily="18" charset="2"/>
              <a:buNone/>
              <a:defRPr lang="en-US" sz="1800" b="1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0" indent="0" algn="l" rtl="0" eaLnBrk="1" fontAlgn="base" hangingPunct="1">
              <a:lnSpc>
                <a:spcPts val="2200"/>
              </a:lnSpc>
              <a:spcBef>
                <a:spcPts val="0"/>
              </a:spcBef>
              <a:spcAft>
                <a:spcPct val="0"/>
              </a:spcAft>
              <a:buClr>
                <a:schemeClr val="tx1"/>
              </a:buClr>
              <a:buFont typeface="Webdings" pitchFamily="18" charset="2"/>
              <a:buNone/>
              <a:defRPr lang="en-US" sz="1800" b="1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8pPr>
            <a:lvl9pPr marL="0" indent="0" algn="l" rtl="0" eaLnBrk="1" fontAlgn="base" hangingPunct="1">
              <a:lnSpc>
                <a:spcPts val="2200"/>
              </a:lnSpc>
              <a:spcBef>
                <a:spcPts val="0"/>
              </a:spcBef>
              <a:spcAft>
                <a:spcPct val="0"/>
              </a:spcAft>
              <a:buClr>
                <a:schemeClr val="tx1"/>
              </a:buClr>
              <a:buFont typeface="Webdings" pitchFamily="18" charset="2"/>
              <a:buNone/>
              <a:defRPr lang="en-US" sz="1800" b="1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9220" name="Rectangle 4"/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1984248"/>
            <a:ext cx="8229600" cy="1362456"/>
          </a:xfrm>
        </p:spPr>
        <p:txBody>
          <a:bodyPr/>
          <a:lstStyle>
            <a:lvl1pPr>
              <a:lnSpc>
                <a:spcPts val="5000"/>
              </a:lnSpc>
              <a:defRPr sz="4800" cap="none" baseline="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270375"/>
            <a:ext cx="8229600" cy="603250"/>
          </a:xfrm>
        </p:spPr>
        <p:txBody>
          <a:bodyPr anchor="b"/>
          <a:lstStyle>
            <a:lvl1pPr>
              <a:defRPr sz="1200" baseline="0">
                <a:solidFill>
                  <a:schemeClr val="accent1"/>
                </a:solidFill>
              </a:defRPr>
            </a:lvl1pPr>
            <a:lvl2pPr>
              <a:defRPr sz="1200">
                <a:solidFill>
                  <a:schemeClr val="accent1"/>
                </a:solidFill>
              </a:defRPr>
            </a:lvl2pPr>
            <a:lvl3pPr>
              <a:defRPr sz="1200">
                <a:solidFill>
                  <a:schemeClr val="accent1"/>
                </a:solidFill>
              </a:defRPr>
            </a:lvl3pPr>
            <a:lvl4pPr>
              <a:defRPr sz="1200">
                <a:solidFill>
                  <a:schemeClr val="accent1"/>
                </a:solidFill>
              </a:defRPr>
            </a:lvl4pPr>
            <a:lvl5pPr>
              <a:defRPr sz="1200">
                <a:solidFill>
                  <a:schemeClr val="accent1"/>
                </a:solidFill>
              </a:defRPr>
            </a:lvl5pPr>
            <a:lvl6pPr>
              <a:defRPr sz="1200">
                <a:solidFill>
                  <a:schemeClr val="accent1"/>
                </a:solidFill>
              </a:defRPr>
            </a:lvl6pPr>
            <a:lvl7pPr>
              <a:defRPr sz="1200">
                <a:solidFill>
                  <a:schemeClr val="accent1"/>
                </a:solidFill>
              </a:defRPr>
            </a:lvl7pPr>
            <a:lvl8pPr>
              <a:defRPr sz="1200">
                <a:solidFill>
                  <a:schemeClr val="accent1"/>
                </a:solidFill>
              </a:defRPr>
            </a:lvl8pPr>
            <a:lvl9pPr>
              <a:defRPr sz="1200">
                <a:solidFill>
                  <a:schemeClr val="accent1"/>
                </a:solidFill>
              </a:defRPr>
            </a:lvl9pPr>
          </a:lstStyle>
          <a:p>
            <a:pPr>
              <a:defRPr/>
            </a:pPr>
            <a:fld id="{BF2BB16E-A83D-47D9-ABC6-65FF33FA4824}" type="datetime4">
              <a:rPr lang="en-US"/>
              <a:pPr>
                <a:defRPr/>
              </a:pPr>
              <a:t>October 21, 2014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_orang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int_axl_tm_rgb_blu_pos copy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224713" y="320675"/>
            <a:ext cx="1601787" cy="129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1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57200" y="3502152"/>
            <a:ext cx="8229600" cy="603504"/>
          </a:xfrm>
        </p:spPr>
        <p:txBody>
          <a:bodyPr/>
          <a:lstStyle>
            <a:lvl1pPr marL="0" indent="0" algn="l">
              <a:buFont typeface="Webdings" pitchFamily="18" charset="2"/>
              <a:buNone/>
              <a:defRPr b="1">
                <a:solidFill>
                  <a:schemeClr val="accent2"/>
                </a:solidFill>
              </a:defRPr>
            </a:lvl1pPr>
            <a:lvl2pPr marL="0" indent="0" algn="l" rtl="0" eaLnBrk="1" fontAlgn="base" hangingPunct="1">
              <a:lnSpc>
                <a:spcPts val="2200"/>
              </a:lnSpc>
              <a:spcBef>
                <a:spcPts val="0"/>
              </a:spcBef>
              <a:spcAft>
                <a:spcPct val="0"/>
              </a:spcAft>
              <a:buClr>
                <a:schemeClr val="tx1"/>
              </a:buClr>
              <a:buFont typeface="Webdings" pitchFamily="18" charset="2"/>
              <a:buNone/>
              <a:defRPr lang="en-US" sz="1800" b="1" baseline="0" dirty="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2pPr>
            <a:lvl3pPr marL="0" indent="0" algn="l" rtl="0" eaLnBrk="1" fontAlgn="base" hangingPunct="1">
              <a:lnSpc>
                <a:spcPts val="2200"/>
              </a:lnSpc>
              <a:spcBef>
                <a:spcPts val="0"/>
              </a:spcBef>
              <a:spcAft>
                <a:spcPct val="0"/>
              </a:spcAft>
              <a:buClr>
                <a:schemeClr val="tx1"/>
              </a:buClr>
              <a:buFont typeface="Webdings" pitchFamily="18" charset="2"/>
              <a:buNone/>
              <a:defRPr lang="en-US" sz="1800" b="1" baseline="0" dirty="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3pPr>
            <a:lvl4pPr marL="0" indent="0" algn="l" rtl="0" eaLnBrk="1" fontAlgn="base" hangingPunct="1">
              <a:lnSpc>
                <a:spcPts val="2200"/>
              </a:lnSpc>
              <a:spcBef>
                <a:spcPts val="0"/>
              </a:spcBef>
              <a:spcAft>
                <a:spcPct val="0"/>
              </a:spcAft>
              <a:buClr>
                <a:schemeClr val="tx1"/>
              </a:buClr>
              <a:buFont typeface="Webdings" pitchFamily="18" charset="2"/>
              <a:buNone/>
              <a:defRPr lang="en-US" sz="1800" b="1" baseline="0" dirty="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0" indent="0" algn="l" rtl="0" eaLnBrk="1" fontAlgn="base" hangingPunct="1">
              <a:lnSpc>
                <a:spcPts val="2200"/>
              </a:lnSpc>
              <a:spcBef>
                <a:spcPts val="0"/>
              </a:spcBef>
              <a:spcAft>
                <a:spcPct val="0"/>
              </a:spcAft>
              <a:buClr>
                <a:schemeClr val="tx1"/>
              </a:buClr>
              <a:buFont typeface="Webdings" pitchFamily="18" charset="2"/>
              <a:buNone/>
              <a:defRPr lang="en-US" sz="1800" b="1" baseline="0" dirty="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5pPr>
            <a:lvl6pPr marL="0" indent="0" algn="l" rtl="0" eaLnBrk="1" fontAlgn="base" hangingPunct="1">
              <a:lnSpc>
                <a:spcPts val="2200"/>
              </a:lnSpc>
              <a:spcBef>
                <a:spcPts val="0"/>
              </a:spcBef>
              <a:spcAft>
                <a:spcPct val="0"/>
              </a:spcAft>
              <a:buClr>
                <a:schemeClr val="tx1"/>
              </a:buClr>
              <a:buFont typeface="Webdings" pitchFamily="18" charset="2"/>
              <a:buNone/>
              <a:defRPr lang="en-US" sz="1800" b="1" baseline="0" dirty="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6pPr>
            <a:lvl7pPr marL="0" indent="0" algn="l" rtl="0" eaLnBrk="1" fontAlgn="base" hangingPunct="1">
              <a:lnSpc>
                <a:spcPts val="2200"/>
              </a:lnSpc>
              <a:spcBef>
                <a:spcPts val="0"/>
              </a:spcBef>
              <a:spcAft>
                <a:spcPct val="0"/>
              </a:spcAft>
              <a:buClr>
                <a:schemeClr val="tx1"/>
              </a:buClr>
              <a:buFont typeface="Webdings" pitchFamily="18" charset="2"/>
              <a:buNone/>
              <a:defRPr lang="en-US" sz="1800" b="1" baseline="0" dirty="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7pPr>
            <a:lvl8pPr marL="0" indent="0" algn="l" rtl="0" eaLnBrk="1" fontAlgn="base" hangingPunct="1">
              <a:lnSpc>
                <a:spcPts val="2200"/>
              </a:lnSpc>
              <a:spcBef>
                <a:spcPts val="0"/>
              </a:spcBef>
              <a:spcAft>
                <a:spcPct val="0"/>
              </a:spcAft>
              <a:buClr>
                <a:schemeClr val="tx1"/>
              </a:buClr>
              <a:buFont typeface="Webdings" pitchFamily="18" charset="2"/>
              <a:buNone/>
              <a:defRPr lang="en-US" sz="1800" b="1" baseline="0" dirty="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8pPr>
            <a:lvl9pPr marL="0" indent="0" algn="l" rtl="0" eaLnBrk="1" fontAlgn="base" hangingPunct="1">
              <a:lnSpc>
                <a:spcPts val="2200"/>
              </a:lnSpc>
              <a:spcBef>
                <a:spcPts val="0"/>
              </a:spcBef>
              <a:spcAft>
                <a:spcPct val="0"/>
              </a:spcAft>
              <a:buClr>
                <a:schemeClr val="tx1"/>
              </a:buClr>
              <a:buFont typeface="Webdings" pitchFamily="18" charset="2"/>
              <a:buNone/>
              <a:defRPr lang="en-US" sz="1800" b="1" baseline="0" dirty="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9220" name="Rectangle 4"/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1984248"/>
            <a:ext cx="8229600" cy="1362456"/>
          </a:xfrm>
        </p:spPr>
        <p:txBody>
          <a:bodyPr/>
          <a:lstStyle>
            <a:lvl1pPr>
              <a:lnSpc>
                <a:spcPts val="5000"/>
              </a:lnSpc>
              <a:defRPr sz="4800" cap="none" baseline="0">
                <a:solidFill>
                  <a:schemeClr val="accent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270375"/>
            <a:ext cx="8229600" cy="603250"/>
          </a:xfrm>
        </p:spPr>
        <p:txBody>
          <a:bodyPr anchor="b"/>
          <a:lstStyle>
            <a:lvl1pPr>
              <a:defRPr sz="1200" baseline="0">
                <a:solidFill>
                  <a:schemeClr val="accent2"/>
                </a:solidFill>
              </a:defRPr>
            </a:lvl1pPr>
            <a:lvl2pPr>
              <a:defRPr sz="1200">
                <a:solidFill>
                  <a:schemeClr val="accent2"/>
                </a:solidFill>
              </a:defRPr>
            </a:lvl2pPr>
            <a:lvl3pPr>
              <a:defRPr sz="1200">
                <a:solidFill>
                  <a:schemeClr val="accent2"/>
                </a:solidFill>
              </a:defRPr>
            </a:lvl3pPr>
            <a:lvl4pPr>
              <a:defRPr sz="1200">
                <a:solidFill>
                  <a:schemeClr val="accent2"/>
                </a:solidFill>
              </a:defRPr>
            </a:lvl4pPr>
            <a:lvl5pPr>
              <a:defRPr sz="1200">
                <a:solidFill>
                  <a:schemeClr val="accent2"/>
                </a:solidFill>
              </a:defRPr>
            </a:lvl5pPr>
            <a:lvl6pPr>
              <a:defRPr sz="1200">
                <a:solidFill>
                  <a:schemeClr val="accent2"/>
                </a:solidFill>
              </a:defRPr>
            </a:lvl6pPr>
            <a:lvl7pPr>
              <a:defRPr sz="1200">
                <a:solidFill>
                  <a:schemeClr val="accent2"/>
                </a:solidFill>
              </a:defRPr>
            </a:lvl7pPr>
            <a:lvl8pPr>
              <a:defRPr sz="1200">
                <a:solidFill>
                  <a:schemeClr val="accent2"/>
                </a:solidFill>
              </a:defRPr>
            </a:lvl8pPr>
            <a:lvl9pPr>
              <a:defRPr sz="1200">
                <a:solidFill>
                  <a:schemeClr val="accent1"/>
                </a:solidFill>
              </a:defRPr>
            </a:lvl9pPr>
          </a:lstStyle>
          <a:p>
            <a:pPr>
              <a:defRPr/>
            </a:pPr>
            <a:fld id="{57F717C3-99DB-45BE-BC98-4970CC63FFF1}" type="datetime4">
              <a:rPr lang="en-US"/>
              <a:pPr>
                <a:defRPr/>
              </a:pPr>
              <a:t>October 21, 2014</a:t>
            </a:fld>
            <a:endParaRPr lang="en-US" dirty="0"/>
          </a:p>
        </p:txBody>
      </p:sp>
    </p:spTree>
  </p:cSld>
  <p:clrMapOvr>
    <a:masterClrMapping/>
  </p:clrMapOvr>
  <p:hf hdr="0" ftr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_red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int_axl_tm_rgb_blu_pos copy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224713" y="320675"/>
            <a:ext cx="1601787" cy="129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1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57200" y="3502152"/>
            <a:ext cx="8229600" cy="603504"/>
          </a:xfrm>
        </p:spPr>
        <p:txBody>
          <a:bodyPr/>
          <a:lstStyle>
            <a:lvl1pPr marL="0" indent="0" algn="l">
              <a:buFont typeface="Webdings" pitchFamily="18" charset="2"/>
              <a:buNone/>
              <a:defRPr b="1">
                <a:solidFill>
                  <a:schemeClr val="accent3"/>
                </a:solidFill>
              </a:defRPr>
            </a:lvl1pPr>
            <a:lvl2pPr marL="0" indent="0" algn="l" rtl="0" eaLnBrk="1" fontAlgn="base" hangingPunct="1">
              <a:lnSpc>
                <a:spcPts val="2200"/>
              </a:lnSpc>
              <a:spcBef>
                <a:spcPts val="0"/>
              </a:spcBef>
              <a:spcAft>
                <a:spcPct val="0"/>
              </a:spcAft>
              <a:buClr>
                <a:schemeClr val="tx1"/>
              </a:buClr>
              <a:buFont typeface="Webdings" pitchFamily="18" charset="2"/>
              <a:buNone/>
              <a:defRPr lang="en-US" sz="1800" b="1" baseline="0" dirty="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2pPr>
            <a:lvl3pPr marL="0" indent="0" algn="l" rtl="0" eaLnBrk="1" fontAlgn="base" hangingPunct="1">
              <a:lnSpc>
                <a:spcPts val="2200"/>
              </a:lnSpc>
              <a:spcBef>
                <a:spcPts val="0"/>
              </a:spcBef>
              <a:spcAft>
                <a:spcPct val="0"/>
              </a:spcAft>
              <a:buClr>
                <a:schemeClr val="tx1"/>
              </a:buClr>
              <a:buFont typeface="Webdings" pitchFamily="18" charset="2"/>
              <a:buNone/>
              <a:defRPr lang="en-US" sz="1800" b="1" baseline="0" dirty="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3pPr>
            <a:lvl4pPr marL="0" indent="0" algn="l" rtl="0" eaLnBrk="1" fontAlgn="base" hangingPunct="1">
              <a:lnSpc>
                <a:spcPts val="2200"/>
              </a:lnSpc>
              <a:spcBef>
                <a:spcPts val="0"/>
              </a:spcBef>
              <a:spcAft>
                <a:spcPct val="0"/>
              </a:spcAft>
              <a:buClr>
                <a:schemeClr val="tx1"/>
              </a:buClr>
              <a:buFont typeface="Webdings" pitchFamily="18" charset="2"/>
              <a:buNone/>
              <a:defRPr lang="en-US" sz="1800" b="1" baseline="0" dirty="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4pPr>
            <a:lvl5pPr marL="0" indent="0" algn="l" rtl="0" eaLnBrk="1" fontAlgn="base" hangingPunct="1">
              <a:lnSpc>
                <a:spcPts val="2200"/>
              </a:lnSpc>
              <a:spcBef>
                <a:spcPts val="0"/>
              </a:spcBef>
              <a:spcAft>
                <a:spcPct val="0"/>
              </a:spcAft>
              <a:buClr>
                <a:schemeClr val="tx1"/>
              </a:buClr>
              <a:buFont typeface="Webdings" pitchFamily="18" charset="2"/>
              <a:buNone/>
              <a:defRPr lang="en-US" sz="1800" b="1" baseline="0" dirty="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5pPr>
            <a:lvl6pPr marL="0" indent="0" algn="l" rtl="0" eaLnBrk="1" fontAlgn="base" hangingPunct="1">
              <a:lnSpc>
                <a:spcPts val="2200"/>
              </a:lnSpc>
              <a:spcBef>
                <a:spcPts val="0"/>
              </a:spcBef>
              <a:spcAft>
                <a:spcPct val="0"/>
              </a:spcAft>
              <a:buClr>
                <a:schemeClr val="tx1"/>
              </a:buClr>
              <a:buFont typeface="Webdings" pitchFamily="18" charset="2"/>
              <a:buNone/>
              <a:defRPr lang="en-US" sz="1800" b="1" baseline="0" dirty="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6pPr>
            <a:lvl7pPr marL="0" indent="0" algn="l" rtl="0" eaLnBrk="1" fontAlgn="base" hangingPunct="1">
              <a:lnSpc>
                <a:spcPts val="2200"/>
              </a:lnSpc>
              <a:spcBef>
                <a:spcPts val="0"/>
              </a:spcBef>
              <a:spcAft>
                <a:spcPct val="0"/>
              </a:spcAft>
              <a:buClr>
                <a:schemeClr val="tx1"/>
              </a:buClr>
              <a:buFont typeface="Webdings" pitchFamily="18" charset="2"/>
              <a:buNone/>
              <a:defRPr lang="en-US" sz="1800" b="1" baseline="0" dirty="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7pPr>
            <a:lvl8pPr marL="0" indent="0" algn="l" rtl="0" eaLnBrk="1" fontAlgn="base" hangingPunct="1">
              <a:lnSpc>
                <a:spcPts val="2200"/>
              </a:lnSpc>
              <a:spcBef>
                <a:spcPts val="0"/>
              </a:spcBef>
              <a:spcAft>
                <a:spcPct val="0"/>
              </a:spcAft>
              <a:buClr>
                <a:schemeClr val="tx1"/>
              </a:buClr>
              <a:buFont typeface="Webdings" pitchFamily="18" charset="2"/>
              <a:buNone/>
              <a:defRPr lang="en-US" sz="1800" b="1" baseline="0" dirty="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8pPr>
            <a:lvl9pPr marL="0" indent="0" algn="l" rtl="0" eaLnBrk="1" fontAlgn="base" hangingPunct="1">
              <a:lnSpc>
                <a:spcPts val="2200"/>
              </a:lnSpc>
              <a:spcBef>
                <a:spcPts val="0"/>
              </a:spcBef>
              <a:spcAft>
                <a:spcPct val="0"/>
              </a:spcAft>
              <a:buClr>
                <a:schemeClr val="tx1"/>
              </a:buClr>
              <a:buFont typeface="Webdings" pitchFamily="18" charset="2"/>
              <a:buNone/>
              <a:defRPr lang="en-US" sz="1800" b="1" baseline="0" dirty="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9220" name="Rectangle 4"/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1984248"/>
            <a:ext cx="8229600" cy="1362456"/>
          </a:xfrm>
        </p:spPr>
        <p:txBody>
          <a:bodyPr/>
          <a:lstStyle>
            <a:lvl1pPr>
              <a:lnSpc>
                <a:spcPts val="5000"/>
              </a:lnSpc>
              <a:defRPr sz="4800" cap="none" baseline="0">
                <a:solidFill>
                  <a:schemeClr val="accent3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270375"/>
            <a:ext cx="8229600" cy="603250"/>
          </a:xfrm>
        </p:spPr>
        <p:txBody>
          <a:bodyPr anchor="b"/>
          <a:lstStyle>
            <a:lvl1pPr>
              <a:defRPr sz="1200" baseline="0">
                <a:solidFill>
                  <a:schemeClr val="accent3"/>
                </a:solidFill>
              </a:defRPr>
            </a:lvl1pPr>
            <a:lvl2pPr>
              <a:defRPr sz="1200">
                <a:solidFill>
                  <a:schemeClr val="accent1"/>
                </a:solidFill>
              </a:defRPr>
            </a:lvl2pPr>
            <a:lvl3pPr>
              <a:defRPr sz="1200">
                <a:solidFill>
                  <a:schemeClr val="accent1"/>
                </a:solidFill>
              </a:defRPr>
            </a:lvl3pPr>
            <a:lvl4pPr>
              <a:defRPr sz="1200">
                <a:solidFill>
                  <a:schemeClr val="accent1"/>
                </a:solidFill>
              </a:defRPr>
            </a:lvl4pPr>
            <a:lvl5pPr>
              <a:defRPr sz="1200">
                <a:solidFill>
                  <a:schemeClr val="accent1"/>
                </a:solidFill>
              </a:defRPr>
            </a:lvl5pPr>
            <a:lvl6pPr>
              <a:defRPr sz="1200">
                <a:solidFill>
                  <a:schemeClr val="accent1"/>
                </a:solidFill>
              </a:defRPr>
            </a:lvl6pPr>
            <a:lvl7pPr>
              <a:defRPr sz="1200">
                <a:solidFill>
                  <a:schemeClr val="accent1"/>
                </a:solidFill>
              </a:defRPr>
            </a:lvl7pPr>
            <a:lvl8pPr>
              <a:defRPr sz="1200">
                <a:solidFill>
                  <a:schemeClr val="accent1"/>
                </a:solidFill>
              </a:defRPr>
            </a:lvl8pPr>
            <a:lvl9pPr>
              <a:defRPr sz="1200">
                <a:solidFill>
                  <a:schemeClr val="accent1"/>
                </a:solidFill>
              </a:defRPr>
            </a:lvl9pPr>
          </a:lstStyle>
          <a:p>
            <a:pPr>
              <a:defRPr/>
            </a:pPr>
            <a:fld id="{B49A0083-258E-4310-A36D-6B97081CF51D}" type="datetime4">
              <a:rPr lang="en-US"/>
              <a:pPr>
                <a:defRPr/>
              </a:pPr>
              <a:t>October 21, 2014</a:t>
            </a:fld>
            <a:endParaRPr lang="en-US" dirty="0"/>
          </a:p>
        </p:txBody>
      </p:sp>
    </p:spTree>
  </p:cSld>
  <p:clrMapOvr>
    <a:masterClrMapping/>
  </p:clrMapOvr>
  <p:hf hdr="0" ftr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_green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int_axl_tm_rgb_blu_pos copy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224713" y="320675"/>
            <a:ext cx="1601787" cy="1298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1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57200" y="3502152"/>
            <a:ext cx="8229600" cy="603504"/>
          </a:xfrm>
        </p:spPr>
        <p:txBody>
          <a:bodyPr/>
          <a:lstStyle>
            <a:lvl1pPr marL="0" indent="0" algn="l">
              <a:buFont typeface="Webdings" pitchFamily="18" charset="2"/>
              <a:buNone/>
              <a:defRPr b="1">
                <a:solidFill>
                  <a:schemeClr val="accent4"/>
                </a:solidFill>
              </a:defRPr>
            </a:lvl1pPr>
            <a:lvl2pPr marL="0" indent="0" algn="l" rtl="0" eaLnBrk="1" fontAlgn="base" hangingPunct="1">
              <a:lnSpc>
                <a:spcPts val="2200"/>
              </a:lnSpc>
              <a:spcBef>
                <a:spcPts val="0"/>
              </a:spcBef>
              <a:spcAft>
                <a:spcPct val="0"/>
              </a:spcAft>
              <a:buClr>
                <a:schemeClr val="tx1"/>
              </a:buClr>
              <a:buFont typeface="Webdings" pitchFamily="18" charset="2"/>
              <a:buNone/>
              <a:defRPr lang="en-US" sz="1800" b="1" baseline="0" dirty="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2pPr>
            <a:lvl3pPr marL="0" indent="0" algn="l" rtl="0" eaLnBrk="1" fontAlgn="base" hangingPunct="1">
              <a:lnSpc>
                <a:spcPts val="2200"/>
              </a:lnSpc>
              <a:spcBef>
                <a:spcPts val="0"/>
              </a:spcBef>
              <a:spcAft>
                <a:spcPct val="0"/>
              </a:spcAft>
              <a:buClr>
                <a:schemeClr val="tx1"/>
              </a:buClr>
              <a:buFont typeface="Webdings" pitchFamily="18" charset="2"/>
              <a:buNone/>
              <a:defRPr lang="en-US" sz="1800" b="1" baseline="0" dirty="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3pPr>
            <a:lvl4pPr marL="0" indent="0" algn="l" rtl="0" eaLnBrk="1" fontAlgn="base" hangingPunct="1">
              <a:lnSpc>
                <a:spcPts val="2200"/>
              </a:lnSpc>
              <a:spcBef>
                <a:spcPts val="0"/>
              </a:spcBef>
              <a:spcAft>
                <a:spcPct val="0"/>
              </a:spcAft>
              <a:buClr>
                <a:schemeClr val="tx1"/>
              </a:buClr>
              <a:buFont typeface="Webdings" pitchFamily="18" charset="2"/>
              <a:buNone/>
              <a:defRPr lang="en-US" sz="1800" b="1" baseline="0" dirty="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4pPr>
            <a:lvl5pPr marL="0" indent="0" algn="l" rtl="0" eaLnBrk="1" fontAlgn="base" hangingPunct="1">
              <a:lnSpc>
                <a:spcPts val="2200"/>
              </a:lnSpc>
              <a:spcBef>
                <a:spcPts val="0"/>
              </a:spcBef>
              <a:spcAft>
                <a:spcPct val="0"/>
              </a:spcAft>
              <a:buClr>
                <a:schemeClr val="tx1"/>
              </a:buClr>
              <a:buFont typeface="Webdings" pitchFamily="18" charset="2"/>
              <a:buNone/>
              <a:defRPr lang="en-US" sz="1800" b="1" baseline="0" dirty="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5pPr>
            <a:lvl6pPr marL="0" indent="0" algn="l" rtl="0" eaLnBrk="1" fontAlgn="base" hangingPunct="1">
              <a:lnSpc>
                <a:spcPts val="2200"/>
              </a:lnSpc>
              <a:spcBef>
                <a:spcPts val="0"/>
              </a:spcBef>
              <a:spcAft>
                <a:spcPct val="0"/>
              </a:spcAft>
              <a:buClr>
                <a:schemeClr val="tx1"/>
              </a:buClr>
              <a:buFont typeface="Webdings" pitchFamily="18" charset="2"/>
              <a:buNone/>
              <a:defRPr lang="en-US" sz="1800" b="1" baseline="0" dirty="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6pPr>
            <a:lvl7pPr marL="0" indent="0" algn="l" rtl="0" eaLnBrk="1" fontAlgn="base" hangingPunct="1">
              <a:lnSpc>
                <a:spcPts val="2200"/>
              </a:lnSpc>
              <a:spcBef>
                <a:spcPts val="0"/>
              </a:spcBef>
              <a:spcAft>
                <a:spcPct val="0"/>
              </a:spcAft>
              <a:buClr>
                <a:schemeClr val="tx1"/>
              </a:buClr>
              <a:buFont typeface="Webdings" pitchFamily="18" charset="2"/>
              <a:buNone/>
              <a:defRPr lang="en-US" sz="1800" b="1" baseline="0" dirty="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7pPr>
            <a:lvl8pPr marL="0" indent="0" algn="l" rtl="0" eaLnBrk="1" fontAlgn="base" hangingPunct="1">
              <a:lnSpc>
                <a:spcPts val="2200"/>
              </a:lnSpc>
              <a:spcBef>
                <a:spcPts val="0"/>
              </a:spcBef>
              <a:spcAft>
                <a:spcPct val="0"/>
              </a:spcAft>
              <a:buClr>
                <a:schemeClr val="tx1"/>
              </a:buClr>
              <a:buFont typeface="Webdings" pitchFamily="18" charset="2"/>
              <a:buNone/>
              <a:defRPr lang="en-US" sz="1800" b="1" baseline="0" dirty="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8pPr>
            <a:lvl9pPr marL="0" indent="0" algn="l" rtl="0" eaLnBrk="1" fontAlgn="base" hangingPunct="1">
              <a:lnSpc>
                <a:spcPts val="2200"/>
              </a:lnSpc>
              <a:spcBef>
                <a:spcPts val="0"/>
              </a:spcBef>
              <a:spcAft>
                <a:spcPct val="0"/>
              </a:spcAft>
              <a:buClr>
                <a:schemeClr val="tx1"/>
              </a:buClr>
              <a:buFont typeface="Webdings" pitchFamily="18" charset="2"/>
              <a:buNone/>
              <a:defRPr lang="en-US" sz="1800" b="1" baseline="0" dirty="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9220" name="Rectangle 4"/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1984248"/>
            <a:ext cx="8229600" cy="1362456"/>
          </a:xfrm>
        </p:spPr>
        <p:txBody>
          <a:bodyPr/>
          <a:lstStyle>
            <a:lvl1pPr>
              <a:lnSpc>
                <a:spcPts val="5000"/>
              </a:lnSpc>
              <a:defRPr sz="4800" cap="none" baseline="0">
                <a:solidFill>
                  <a:schemeClr val="accent4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270375"/>
            <a:ext cx="8229600" cy="603250"/>
          </a:xfrm>
        </p:spPr>
        <p:txBody>
          <a:bodyPr anchor="b"/>
          <a:lstStyle>
            <a:lvl1pPr>
              <a:defRPr sz="1200" baseline="0">
                <a:solidFill>
                  <a:schemeClr val="accent4"/>
                </a:solidFill>
              </a:defRPr>
            </a:lvl1pPr>
            <a:lvl2pPr>
              <a:defRPr sz="1200">
                <a:solidFill>
                  <a:schemeClr val="accent4"/>
                </a:solidFill>
              </a:defRPr>
            </a:lvl2pPr>
            <a:lvl3pPr>
              <a:defRPr sz="1200">
                <a:solidFill>
                  <a:schemeClr val="accent4"/>
                </a:solidFill>
              </a:defRPr>
            </a:lvl3pPr>
            <a:lvl4pPr>
              <a:defRPr sz="1200">
                <a:solidFill>
                  <a:schemeClr val="accent4"/>
                </a:solidFill>
              </a:defRPr>
            </a:lvl4pPr>
            <a:lvl5pPr>
              <a:defRPr sz="1200">
                <a:solidFill>
                  <a:schemeClr val="accent4"/>
                </a:solidFill>
              </a:defRPr>
            </a:lvl5pPr>
            <a:lvl6pPr>
              <a:defRPr sz="1200">
                <a:solidFill>
                  <a:schemeClr val="accent4"/>
                </a:solidFill>
              </a:defRPr>
            </a:lvl6pPr>
            <a:lvl7pPr>
              <a:defRPr sz="1200">
                <a:solidFill>
                  <a:schemeClr val="accent4"/>
                </a:solidFill>
              </a:defRPr>
            </a:lvl7pPr>
            <a:lvl8pPr>
              <a:defRPr sz="1200">
                <a:solidFill>
                  <a:schemeClr val="accent4"/>
                </a:solidFill>
              </a:defRPr>
            </a:lvl8pPr>
            <a:lvl9pPr>
              <a:defRPr sz="1200">
                <a:solidFill>
                  <a:schemeClr val="accent4"/>
                </a:solidFill>
              </a:defRPr>
            </a:lvl9pPr>
          </a:lstStyle>
          <a:p>
            <a:pPr>
              <a:defRPr/>
            </a:pPr>
            <a:fld id="{D0809FC9-857B-4B13-92B7-D5FDDBC84734}" type="datetime4">
              <a:rPr lang="en-US"/>
              <a:pPr>
                <a:defRPr/>
              </a:pPr>
              <a:t>October 21, 2014</a:t>
            </a:fld>
            <a:endParaRPr lang="en-US" dirty="0"/>
          </a:p>
        </p:txBody>
      </p:sp>
    </p:spTree>
  </p:cSld>
  <p:clrMapOvr>
    <a:masterClrMapping/>
  </p:clrMapOvr>
  <p:hf hdr="0" ftr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_purpl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int_axl_tm_rgb_blu_pos copy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224713" y="320675"/>
            <a:ext cx="1601787" cy="1298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1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57200" y="3502152"/>
            <a:ext cx="8229600" cy="603504"/>
          </a:xfrm>
        </p:spPr>
        <p:txBody>
          <a:bodyPr/>
          <a:lstStyle>
            <a:lvl1pPr marL="0" indent="0" algn="l">
              <a:buFont typeface="Webdings" pitchFamily="18" charset="2"/>
              <a:buNone/>
              <a:defRPr b="1">
                <a:solidFill>
                  <a:schemeClr val="accent5"/>
                </a:solidFill>
              </a:defRPr>
            </a:lvl1pPr>
            <a:lvl2pPr marL="0" indent="0" algn="l" rtl="0" eaLnBrk="1" fontAlgn="base" hangingPunct="1">
              <a:lnSpc>
                <a:spcPts val="2200"/>
              </a:lnSpc>
              <a:spcBef>
                <a:spcPts val="0"/>
              </a:spcBef>
              <a:spcAft>
                <a:spcPct val="0"/>
              </a:spcAft>
              <a:buClr>
                <a:schemeClr val="tx1"/>
              </a:buClr>
              <a:buFont typeface="Webdings" pitchFamily="18" charset="2"/>
              <a:buNone/>
              <a:defRPr lang="en-US" sz="1800" b="1" baseline="0" dirty="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2pPr>
            <a:lvl3pPr marL="0" indent="0" algn="l" rtl="0" eaLnBrk="1" fontAlgn="base" hangingPunct="1">
              <a:lnSpc>
                <a:spcPts val="2200"/>
              </a:lnSpc>
              <a:spcBef>
                <a:spcPts val="0"/>
              </a:spcBef>
              <a:spcAft>
                <a:spcPct val="0"/>
              </a:spcAft>
              <a:buClr>
                <a:schemeClr val="tx1"/>
              </a:buClr>
              <a:buFont typeface="Webdings" pitchFamily="18" charset="2"/>
              <a:buNone/>
              <a:defRPr lang="en-US" sz="1800" b="1" baseline="0" dirty="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3pPr>
            <a:lvl4pPr marL="0" indent="0" algn="l" rtl="0" eaLnBrk="1" fontAlgn="base" hangingPunct="1">
              <a:lnSpc>
                <a:spcPts val="2200"/>
              </a:lnSpc>
              <a:spcBef>
                <a:spcPts val="0"/>
              </a:spcBef>
              <a:spcAft>
                <a:spcPct val="0"/>
              </a:spcAft>
              <a:buClr>
                <a:schemeClr val="tx1"/>
              </a:buClr>
              <a:buFont typeface="Webdings" pitchFamily="18" charset="2"/>
              <a:buNone/>
              <a:defRPr lang="en-US" sz="1800" b="1" baseline="0" dirty="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4pPr>
            <a:lvl5pPr marL="0" indent="0" algn="l" rtl="0" eaLnBrk="1" fontAlgn="base" hangingPunct="1">
              <a:lnSpc>
                <a:spcPts val="2200"/>
              </a:lnSpc>
              <a:spcBef>
                <a:spcPts val="0"/>
              </a:spcBef>
              <a:spcAft>
                <a:spcPct val="0"/>
              </a:spcAft>
              <a:buClr>
                <a:schemeClr val="tx1"/>
              </a:buClr>
              <a:buFont typeface="Webdings" pitchFamily="18" charset="2"/>
              <a:buNone/>
              <a:defRPr lang="en-US" sz="1800" b="1" baseline="0" dirty="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5pPr>
            <a:lvl6pPr marL="0" indent="0" algn="l" rtl="0" eaLnBrk="1" fontAlgn="base" hangingPunct="1">
              <a:lnSpc>
                <a:spcPts val="2200"/>
              </a:lnSpc>
              <a:spcBef>
                <a:spcPts val="0"/>
              </a:spcBef>
              <a:spcAft>
                <a:spcPct val="0"/>
              </a:spcAft>
              <a:buClr>
                <a:schemeClr val="tx1"/>
              </a:buClr>
              <a:buFont typeface="Webdings" pitchFamily="18" charset="2"/>
              <a:buNone/>
              <a:defRPr lang="en-US" sz="1800" b="1" baseline="0" dirty="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6pPr>
            <a:lvl7pPr marL="0" indent="0" algn="l" rtl="0" eaLnBrk="1" fontAlgn="base" hangingPunct="1">
              <a:lnSpc>
                <a:spcPts val="2200"/>
              </a:lnSpc>
              <a:spcBef>
                <a:spcPts val="0"/>
              </a:spcBef>
              <a:spcAft>
                <a:spcPct val="0"/>
              </a:spcAft>
              <a:buClr>
                <a:schemeClr val="tx1"/>
              </a:buClr>
              <a:buFont typeface="Webdings" pitchFamily="18" charset="2"/>
              <a:buNone/>
              <a:defRPr lang="en-US" sz="1800" b="1" baseline="0" dirty="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7pPr>
            <a:lvl8pPr marL="0" indent="0" algn="l" rtl="0" eaLnBrk="1" fontAlgn="base" hangingPunct="1">
              <a:lnSpc>
                <a:spcPts val="2200"/>
              </a:lnSpc>
              <a:spcBef>
                <a:spcPts val="0"/>
              </a:spcBef>
              <a:spcAft>
                <a:spcPct val="0"/>
              </a:spcAft>
              <a:buClr>
                <a:schemeClr val="tx1"/>
              </a:buClr>
              <a:buFont typeface="Webdings" pitchFamily="18" charset="2"/>
              <a:buNone/>
              <a:defRPr lang="en-US" sz="1800" b="1" baseline="0" dirty="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8pPr>
            <a:lvl9pPr marL="0" indent="0" algn="l" rtl="0" eaLnBrk="1" fontAlgn="base" hangingPunct="1">
              <a:lnSpc>
                <a:spcPts val="2200"/>
              </a:lnSpc>
              <a:spcBef>
                <a:spcPts val="0"/>
              </a:spcBef>
              <a:spcAft>
                <a:spcPct val="0"/>
              </a:spcAft>
              <a:buClr>
                <a:schemeClr val="tx1"/>
              </a:buClr>
              <a:buFont typeface="Webdings" pitchFamily="18" charset="2"/>
              <a:buNone/>
              <a:defRPr lang="en-US" sz="1800" b="1" baseline="0" dirty="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9220" name="Rectangle 4"/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1984248"/>
            <a:ext cx="8229600" cy="1362456"/>
          </a:xfrm>
        </p:spPr>
        <p:txBody>
          <a:bodyPr/>
          <a:lstStyle>
            <a:lvl1pPr>
              <a:lnSpc>
                <a:spcPts val="5000"/>
              </a:lnSpc>
              <a:defRPr sz="4800" cap="none" baseline="0">
                <a:solidFill>
                  <a:schemeClr val="accent5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270375"/>
            <a:ext cx="8229600" cy="603250"/>
          </a:xfrm>
        </p:spPr>
        <p:txBody>
          <a:bodyPr anchor="b"/>
          <a:lstStyle>
            <a:lvl1pPr>
              <a:defRPr sz="1200" baseline="0">
                <a:solidFill>
                  <a:schemeClr val="accent5"/>
                </a:solidFill>
              </a:defRPr>
            </a:lvl1pPr>
            <a:lvl2pPr>
              <a:defRPr sz="1200">
                <a:solidFill>
                  <a:schemeClr val="accent5"/>
                </a:solidFill>
              </a:defRPr>
            </a:lvl2pPr>
            <a:lvl3pPr>
              <a:defRPr sz="1200">
                <a:solidFill>
                  <a:schemeClr val="accent5"/>
                </a:solidFill>
              </a:defRPr>
            </a:lvl3pPr>
            <a:lvl4pPr>
              <a:defRPr sz="1200">
                <a:solidFill>
                  <a:schemeClr val="accent5"/>
                </a:solidFill>
              </a:defRPr>
            </a:lvl4pPr>
            <a:lvl5pPr>
              <a:defRPr sz="1200">
                <a:solidFill>
                  <a:schemeClr val="accent5"/>
                </a:solidFill>
              </a:defRPr>
            </a:lvl5pPr>
            <a:lvl6pPr>
              <a:defRPr sz="1200">
                <a:solidFill>
                  <a:schemeClr val="accent1"/>
                </a:solidFill>
              </a:defRPr>
            </a:lvl6pPr>
            <a:lvl7pPr>
              <a:defRPr sz="1200">
                <a:solidFill>
                  <a:schemeClr val="accent5"/>
                </a:solidFill>
              </a:defRPr>
            </a:lvl7pPr>
            <a:lvl8pPr>
              <a:defRPr sz="1200">
                <a:solidFill>
                  <a:schemeClr val="accent5"/>
                </a:solidFill>
              </a:defRPr>
            </a:lvl8pPr>
            <a:lvl9pPr>
              <a:defRPr sz="1200">
                <a:solidFill>
                  <a:schemeClr val="accent5"/>
                </a:solidFill>
              </a:defRPr>
            </a:lvl9pPr>
          </a:lstStyle>
          <a:p>
            <a:pPr>
              <a:defRPr/>
            </a:pPr>
            <a:fld id="{9E638E8B-F12F-4D71-A626-B1EA309D2D56}" type="datetime4">
              <a:rPr lang="en-US"/>
              <a:pPr>
                <a:defRPr/>
              </a:pPr>
              <a:t>October 21, 2014</a:t>
            </a:fld>
            <a:endParaRPr lang="en-US" dirty="0"/>
          </a:p>
        </p:txBody>
      </p:sp>
    </p:spTree>
  </p:cSld>
  <p:clrMapOvr>
    <a:masterClrMapping/>
  </p:clrMapOvr>
  <p:hf hdr="0" ftr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_black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int_axl_tm_rgb_blu_pos copy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224713" y="320675"/>
            <a:ext cx="1601787" cy="129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1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57200" y="3502152"/>
            <a:ext cx="8229600" cy="603504"/>
          </a:xfrm>
        </p:spPr>
        <p:txBody>
          <a:bodyPr/>
          <a:lstStyle>
            <a:lvl1pPr marL="0" indent="0" algn="l">
              <a:buFont typeface="Webdings" pitchFamily="18" charset="2"/>
              <a:buNone/>
              <a:defRPr b="1">
                <a:solidFill>
                  <a:schemeClr val="tx1"/>
                </a:solidFill>
              </a:defRPr>
            </a:lvl1pPr>
            <a:lvl2pPr marL="0" indent="0" algn="l" rtl="0" eaLnBrk="1" fontAlgn="base" hangingPunct="1">
              <a:lnSpc>
                <a:spcPts val="2200"/>
              </a:lnSpc>
              <a:spcBef>
                <a:spcPts val="0"/>
              </a:spcBef>
              <a:spcAft>
                <a:spcPct val="0"/>
              </a:spcAft>
              <a:buClr>
                <a:schemeClr val="tx1"/>
              </a:buClr>
              <a:buFont typeface="Webdings" pitchFamily="18" charset="2"/>
              <a:buNone/>
              <a:defRPr lang="en-US" sz="1800" b="1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rtl="0" eaLnBrk="1" fontAlgn="base" hangingPunct="1">
              <a:lnSpc>
                <a:spcPts val="2200"/>
              </a:lnSpc>
              <a:spcBef>
                <a:spcPts val="0"/>
              </a:spcBef>
              <a:spcAft>
                <a:spcPct val="0"/>
              </a:spcAft>
              <a:buClr>
                <a:schemeClr val="tx1"/>
              </a:buClr>
              <a:buFont typeface="Webdings" pitchFamily="18" charset="2"/>
              <a:buNone/>
              <a:defRPr lang="en-US" sz="1800" b="1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rtl="0" eaLnBrk="1" fontAlgn="base" hangingPunct="1">
              <a:lnSpc>
                <a:spcPts val="2200"/>
              </a:lnSpc>
              <a:spcBef>
                <a:spcPts val="0"/>
              </a:spcBef>
              <a:spcAft>
                <a:spcPct val="0"/>
              </a:spcAft>
              <a:buClr>
                <a:schemeClr val="tx1"/>
              </a:buClr>
              <a:buFont typeface="Webdings" pitchFamily="18" charset="2"/>
              <a:buNone/>
              <a:defRPr lang="en-US" sz="1800" b="1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rtl="0" eaLnBrk="1" fontAlgn="base" hangingPunct="1">
              <a:lnSpc>
                <a:spcPts val="2200"/>
              </a:lnSpc>
              <a:spcBef>
                <a:spcPts val="0"/>
              </a:spcBef>
              <a:spcAft>
                <a:spcPct val="0"/>
              </a:spcAft>
              <a:buClr>
                <a:schemeClr val="tx1"/>
              </a:buClr>
              <a:buFont typeface="Webdings" pitchFamily="18" charset="2"/>
              <a:buNone/>
              <a:defRPr lang="en-US" sz="1800" b="1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0" indent="0" algn="l" rtl="0" eaLnBrk="1" fontAlgn="base" hangingPunct="1">
              <a:lnSpc>
                <a:spcPts val="2200"/>
              </a:lnSpc>
              <a:spcBef>
                <a:spcPts val="0"/>
              </a:spcBef>
              <a:spcAft>
                <a:spcPct val="0"/>
              </a:spcAft>
              <a:buClr>
                <a:schemeClr val="tx1"/>
              </a:buClr>
              <a:buFont typeface="Webdings" pitchFamily="18" charset="2"/>
              <a:buNone/>
              <a:defRPr lang="en-US" sz="1800" b="1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rtl="0" eaLnBrk="1" fontAlgn="base" hangingPunct="1">
              <a:lnSpc>
                <a:spcPts val="2200"/>
              </a:lnSpc>
              <a:spcBef>
                <a:spcPts val="0"/>
              </a:spcBef>
              <a:spcAft>
                <a:spcPct val="0"/>
              </a:spcAft>
              <a:buClr>
                <a:schemeClr val="tx1"/>
              </a:buClr>
              <a:buFont typeface="Webdings" pitchFamily="18" charset="2"/>
              <a:buNone/>
              <a:defRPr lang="en-US" sz="1800" b="1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0" indent="0" algn="l" rtl="0" eaLnBrk="1" fontAlgn="base" hangingPunct="1">
              <a:lnSpc>
                <a:spcPts val="2200"/>
              </a:lnSpc>
              <a:spcBef>
                <a:spcPts val="0"/>
              </a:spcBef>
              <a:spcAft>
                <a:spcPct val="0"/>
              </a:spcAft>
              <a:buClr>
                <a:schemeClr val="tx1"/>
              </a:buClr>
              <a:buFont typeface="Webdings" pitchFamily="18" charset="2"/>
              <a:buNone/>
              <a:defRPr lang="en-US" sz="1800" b="1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l" rtl="0" eaLnBrk="1" fontAlgn="base" hangingPunct="1">
              <a:lnSpc>
                <a:spcPts val="2200"/>
              </a:lnSpc>
              <a:spcBef>
                <a:spcPts val="0"/>
              </a:spcBef>
              <a:spcAft>
                <a:spcPct val="0"/>
              </a:spcAft>
              <a:buClr>
                <a:schemeClr val="tx1"/>
              </a:buClr>
              <a:buFont typeface="Webdings" pitchFamily="18" charset="2"/>
              <a:buNone/>
              <a:defRPr lang="en-US" sz="1800" b="1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9220" name="Rectangle 4"/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1984248"/>
            <a:ext cx="8229600" cy="1362456"/>
          </a:xfrm>
        </p:spPr>
        <p:txBody>
          <a:bodyPr/>
          <a:lstStyle>
            <a:lvl1pPr>
              <a:lnSpc>
                <a:spcPts val="5000"/>
              </a:lnSpc>
              <a:defRPr sz="4800" cap="none" baseline="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270375"/>
            <a:ext cx="8229600" cy="603250"/>
          </a:xfrm>
        </p:spPr>
        <p:txBody>
          <a:bodyPr anchor="b"/>
          <a:lstStyle>
            <a:lvl1pPr>
              <a:defRPr sz="1200" baseline="0">
                <a:solidFill>
                  <a:schemeClr val="tx1"/>
                </a:solidFill>
              </a:defRPr>
            </a:lvl1pPr>
            <a:lvl2pPr>
              <a:defRPr sz="1200">
                <a:solidFill>
                  <a:schemeClr val="tx1"/>
                </a:solidFill>
              </a:defRPr>
            </a:lvl2pPr>
            <a:lvl3pPr>
              <a:defRPr sz="1200">
                <a:solidFill>
                  <a:schemeClr val="tx1"/>
                </a:solidFill>
              </a:defRPr>
            </a:lvl3pPr>
            <a:lvl4pPr>
              <a:defRPr sz="1200">
                <a:solidFill>
                  <a:schemeClr val="tx1"/>
                </a:solidFill>
              </a:defRPr>
            </a:lvl4pPr>
            <a:lvl5pPr>
              <a:defRPr sz="1200">
                <a:solidFill>
                  <a:schemeClr val="tx1"/>
                </a:solidFill>
              </a:defRPr>
            </a:lvl5pPr>
            <a:lvl6pPr>
              <a:defRPr sz="1200">
                <a:solidFill>
                  <a:schemeClr val="tx1"/>
                </a:solidFill>
              </a:defRPr>
            </a:lvl6pPr>
            <a:lvl7pPr>
              <a:defRPr sz="1200">
                <a:solidFill>
                  <a:schemeClr val="tx1"/>
                </a:solidFill>
              </a:defRPr>
            </a:lvl7pPr>
            <a:lvl8pPr>
              <a:defRPr sz="1200">
                <a:solidFill>
                  <a:schemeClr val="tx1"/>
                </a:solidFill>
              </a:defRPr>
            </a:lvl8pPr>
            <a:lvl9pPr>
              <a:defRPr sz="1200">
                <a:solidFill>
                  <a:schemeClr val="tx1"/>
                </a:solidFill>
              </a:defRPr>
            </a:lvl9pPr>
          </a:lstStyle>
          <a:p>
            <a:pPr>
              <a:defRPr/>
            </a:pPr>
            <a:fld id="{27583737-3849-402A-A3A7-628A09678363}" type="datetime4">
              <a:rPr lang="en-US"/>
              <a:pPr>
                <a:defRPr/>
              </a:pPr>
              <a:t>October 21, 2014</a:t>
            </a:fld>
            <a:endParaRPr lang="en-US" dirty="0"/>
          </a:p>
        </p:txBody>
      </p:sp>
    </p:spTree>
  </p:cSld>
  <p:clrMapOvr>
    <a:masterClrMapping/>
  </p:clrMapOvr>
  <p:hf hdr="0" ftr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ody Slide_blue"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6"/>
          <p:cNvSpPr txBox="1"/>
          <p:nvPr/>
        </p:nvSpPr>
        <p:spPr>
          <a:xfrm>
            <a:off x="457200" y="6492875"/>
            <a:ext cx="1938338" cy="365125"/>
          </a:xfrm>
          <a:prstGeom prst="rect">
            <a:avLst/>
          </a:prstGeom>
          <a:noFill/>
        </p:spPr>
        <p:txBody>
          <a:bodyPr wrap="none" lIns="0" tIns="0" rIns="0" bIns="0"/>
          <a:lstStyle/>
          <a:p>
            <a:pPr>
              <a:defRPr/>
            </a:pPr>
            <a:r>
              <a:rPr lang="en-US" sz="1000" dirty="0" err="1">
                <a:latin typeface="+mn-lt"/>
              </a:rPr>
              <a:t>Axalta</a:t>
            </a:r>
            <a:r>
              <a:rPr lang="en-US" sz="1000" dirty="0">
                <a:latin typeface="+mn-lt"/>
              </a:rPr>
              <a:t> Coating Systems</a:t>
            </a:r>
          </a:p>
        </p:txBody>
      </p:sp>
      <p:pic>
        <p:nvPicPr>
          <p:cNvPr id="5" name="Picture 7" descr="int_axl_tm_rgb_red_pos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020050" y="393700"/>
            <a:ext cx="739775" cy="60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6"/>
          <p:cNvSpPr txBox="1"/>
          <p:nvPr userDrawn="1"/>
        </p:nvSpPr>
        <p:spPr>
          <a:xfrm>
            <a:off x="457200" y="6492875"/>
            <a:ext cx="1938338" cy="365125"/>
          </a:xfrm>
          <a:prstGeom prst="rect">
            <a:avLst/>
          </a:prstGeom>
          <a:noFill/>
        </p:spPr>
        <p:txBody>
          <a:bodyPr wrap="none" lIns="0" tIns="0" rIns="0" bIns="0"/>
          <a:lstStyle/>
          <a:p>
            <a:pPr>
              <a:defRPr/>
            </a:pPr>
            <a:r>
              <a:rPr lang="en-US" sz="1000" dirty="0" err="1">
                <a:latin typeface="+mn-lt"/>
              </a:rPr>
              <a:t>Axalta</a:t>
            </a:r>
            <a:r>
              <a:rPr lang="en-US" sz="1000" dirty="0">
                <a:latin typeface="+mn-lt"/>
              </a:rPr>
              <a:t> Coating Systems</a:t>
            </a:r>
          </a:p>
        </p:txBody>
      </p:sp>
      <p:pic>
        <p:nvPicPr>
          <p:cNvPr id="7" name="Picture 7" descr="int_axl_tm_rgb_red_pos.png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8020050" y="393700"/>
            <a:ext cx="739775" cy="60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A8C2D92E-7251-4CEE-9C98-CDEAD8B5DF7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ody Slide_orange"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6"/>
          <p:cNvSpPr txBox="1"/>
          <p:nvPr/>
        </p:nvSpPr>
        <p:spPr>
          <a:xfrm>
            <a:off x="457200" y="6492875"/>
            <a:ext cx="1938338" cy="365125"/>
          </a:xfrm>
          <a:prstGeom prst="rect">
            <a:avLst/>
          </a:prstGeom>
          <a:noFill/>
        </p:spPr>
        <p:txBody>
          <a:bodyPr wrap="none" lIns="0" tIns="0" rIns="0" bIns="0"/>
          <a:lstStyle/>
          <a:p>
            <a:pPr>
              <a:defRPr/>
            </a:pPr>
            <a:r>
              <a:rPr lang="en-US" sz="1000" dirty="0" err="1">
                <a:latin typeface="+mn-lt"/>
              </a:rPr>
              <a:t>Axalta</a:t>
            </a:r>
            <a:r>
              <a:rPr lang="en-US" sz="1000" dirty="0">
                <a:latin typeface="+mn-lt"/>
              </a:rPr>
              <a:t> Coating Systems</a:t>
            </a:r>
          </a:p>
        </p:txBody>
      </p:sp>
      <p:pic>
        <p:nvPicPr>
          <p:cNvPr id="5" name="Picture 7" descr="int_axl_tm_rgb_red_pos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020050" y="393700"/>
            <a:ext cx="739775" cy="60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9B18E37E-4A15-4417-9A15-2AB994D0213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hf hdr="0" ftr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ody Slide_red"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6"/>
          <p:cNvSpPr txBox="1"/>
          <p:nvPr/>
        </p:nvSpPr>
        <p:spPr>
          <a:xfrm>
            <a:off x="457200" y="6492875"/>
            <a:ext cx="1938338" cy="365125"/>
          </a:xfrm>
          <a:prstGeom prst="rect">
            <a:avLst/>
          </a:prstGeom>
          <a:noFill/>
        </p:spPr>
        <p:txBody>
          <a:bodyPr wrap="none" lIns="0" tIns="0" rIns="0" bIns="0"/>
          <a:lstStyle/>
          <a:p>
            <a:pPr>
              <a:defRPr/>
            </a:pPr>
            <a:r>
              <a:rPr lang="en-US" sz="1000" dirty="0" err="1">
                <a:latin typeface="+mn-lt"/>
              </a:rPr>
              <a:t>Axalta</a:t>
            </a:r>
            <a:r>
              <a:rPr lang="en-US" sz="1000" dirty="0">
                <a:latin typeface="+mn-lt"/>
              </a:rPr>
              <a:t> Coating Systems</a:t>
            </a:r>
          </a:p>
        </p:txBody>
      </p:sp>
      <p:pic>
        <p:nvPicPr>
          <p:cNvPr id="5" name="Picture 7" descr="int_axl_tm_rgb_red_pos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020050" y="393700"/>
            <a:ext cx="739775" cy="60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50845D46-11DD-436C-85E8-F61C1F6ECB0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hf hdr="0" ftr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ody Slide_green"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6"/>
          <p:cNvSpPr txBox="1"/>
          <p:nvPr/>
        </p:nvSpPr>
        <p:spPr>
          <a:xfrm>
            <a:off x="457200" y="6492875"/>
            <a:ext cx="1938338" cy="365125"/>
          </a:xfrm>
          <a:prstGeom prst="rect">
            <a:avLst/>
          </a:prstGeom>
          <a:noFill/>
        </p:spPr>
        <p:txBody>
          <a:bodyPr wrap="none" lIns="0" tIns="0" rIns="0" bIns="0"/>
          <a:lstStyle/>
          <a:p>
            <a:pPr>
              <a:defRPr/>
            </a:pPr>
            <a:r>
              <a:rPr lang="en-US" sz="1000" dirty="0" err="1">
                <a:latin typeface="+mn-lt"/>
              </a:rPr>
              <a:t>Axalta</a:t>
            </a:r>
            <a:r>
              <a:rPr lang="en-US" sz="1000" dirty="0">
                <a:latin typeface="+mn-lt"/>
              </a:rPr>
              <a:t> Coating Systems</a:t>
            </a:r>
          </a:p>
        </p:txBody>
      </p:sp>
      <p:pic>
        <p:nvPicPr>
          <p:cNvPr id="5" name="Picture 7" descr="int_axl_tm_rgb_red_pos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020050" y="393700"/>
            <a:ext cx="739775" cy="60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E9C574D2-9781-44BA-B01A-EC96CB7DB4D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hf hdr="0" ftr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ody Slide_purple"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6"/>
          <p:cNvSpPr txBox="1"/>
          <p:nvPr/>
        </p:nvSpPr>
        <p:spPr>
          <a:xfrm>
            <a:off x="457200" y="6492875"/>
            <a:ext cx="1938338" cy="365125"/>
          </a:xfrm>
          <a:prstGeom prst="rect">
            <a:avLst/>
          </a:prstGeom>
          <a:noFill/>
        </p:spPr>
        <p:txBody>
          <a:bodyPr wrap="none" lIns="0" tIns="0" rIns="0" bIns="0"/>
          <a:lstStyle/>
          <a:p>
            <a:pPr>
              <a:defRPr/>
            </a:pPr>
            <a:r>
              <a:rPr lang="en-US" sz="1000" dirty="0" err="1">
                <a:latin typeface="+mn-lt"/>
              </a:rPr>
              <a:t>Axalta</a:t>
            </a:r>
            <a:r>
              <a:rPr lang="en-US" sz="1000" dirty="0">
                <a:latin typeface="+mn-lt"/>
              </a:rPr>
              <a:t> Coating Systems</a:t>
            </a:r>
          </a:p>
        </p:txBody>
      </p:sp>
      <p:pic>
        <p:nvPicPr>
          <p:cNvPr id="5" name="Picture 7" descr="int_axl_tm_rgb_red_pos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020050" y="393700"/>
            <a:ext cx="739775" cy="60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FCBED22B-F1B3-4A31-A8F6-53E40C76C5E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hf hdr="0" ftr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ody Slide_black"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6"/>
          <p:cNvSpPr txBox="1"/>
          <p:nvPr/>
        </p:nvSpPr>
        <p:spPr>
          <a:xfrm>
            <a:off x="457200" y="6492875"/>
            <a:ext cx="1938338" cy="365125"/>
          </a:xfrm>
          <a:prstGeom prst="rect">
            <a:avLst/>
          </a:prstGeom>
          <a:noFill/>
        </p:spPr>
        <p:txBody>
          <a:bodyPr wrap="none" lIns="0" tIns="0" rIns="0" bIns="0"/>
          <a:lstStyle/>
          <a:p>
            <a:pPr>
              <a:defRPr/>
            </a:pPr>
            <a:r>
              <a:rPr lang="en-US" sz="1000" dirty="0" err="1">
                <a:latin typeface="+mn-lt"/>
              </a:rPr>
              <a:t>Axalta</a:t>
            </a:r>
            <a:r>
              <a:rPr lang="en-US" sz="1000" dirty="0">
                <a:latin typeface="+mn-lt"/>
              </a:rPr>
              <a:t> Coating Systems</a:t>
            </a:r>
          </a:p>
        </p:txBody>
      </p:sp>
      <p:pic>
        <p:nvPicPr>
          <p:cNvPr id="5" name="Picture 7" descr="int_axl_tm_rgb_red_pos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020050" y="393700"/>
            <a:ext cx="739775" cy="60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2EF33271-DD10-4E50-BFFF-E6981404F03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hf hdr="0" ftr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vider Slide_blue"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6"/>
          <p:cNvSpPr txBox="1"/>
          <p:nvPr/>
        </p:nvSpPr>
        <p:spPr>
          <a:xfrm>
            <a:off x="457200" y="6492875"/>
            <a:ext cx="1938338" cy="365125"/>
          </a:xfrm>
          <a:prstGeom prst="rect">
            <a:avLst/>
          </a:prstGeom>
          <a:noFill/>
        </p:spPr>
        <p:txBody>
          <a:bodyPr wrap="none" lIns="0" tIns="0" rIns="0" bIns="0"/>
          <a:lstStyle/>
          <a:p>
            <a:pPr>
              <a:defRPr/>
            </a:pPr>
            <a:r>
              <a:rPr lang="en-US" sz="1000" dirty="0" err="1">
                <a:solidFill>
                  <a:schemeClr val="bg1"/>
                </a:solidFill>
                <a:latin typeface="+mn-lt"/>
              </a:rPr>
              <a:t>Axalta</a:t>
            </a:r>
            <a:r>
              <a:rPr lang="en-US" sz="1000" dirty="0">
                <a:solidFill>
                  <a:schemeClr val="bg1"/>
                </a:solidFill>
                <a:latin typeface="+mn-lt"/>
              </a:rPr>
              <a:t> Coating Systems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984247"/>
            <a:ext cx="8229600" cy="2889504"/>
          </a:xfrm>
        </p:spPr>
        <p:txBody>
          <a:bodyPr/>
          <a:lstStyle>
            <a:lvl1pPr algn="l">
              <a:lnSpc>
                <a:spcPts val="5000"/>
              </a:lnSpc>
              <a:defRPr sz="4800" b="1" cap="none" baseline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29AEAE09-5F8D-4CF1-AACC-6F7DEF87275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hf hdr="0" ftr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vider Slide_orange"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6"/>
          <p:cNvSpPr txBox="1"/>
          <p:nvPr/>
        </p:nvSpPr>
        <p:spPr>
          <a:xfrm>
            <a:off x="457200" y="6492875"/>
            <a:ext cx="1938338" cy="365125"/>
          </a:xfrm>
          <a:prstGeom prst="rect">
            <a:avLst/>
          </a:prstGeom>
          <a:noFill/>
        </p:spPr>
        <p:txBody>
          <a:bodyPr wrap="none" lIns="0" tIns="0" rIns="0" bIns="0"/>
          <a:lstStyle/>
          <a:p>
            <a:pPr>
              <a:defRPr/>
            </a:pPr>
            <a:r>
              <a:rPr lang="en-US" sz="1000" dirty="0" err="1">
                <a:solidFill>
                  <a:schemeClr val="bg1"/>
                </a:solidFill>
                <a:latin typeface="+mn-lt"/>
              </a:rPr>
              <a:t>Axalta</a:t>
            </a:r>
            <a:r>
              <a:rPr lang="en-US" sz="1000" dirty="0">
                <a:solidFill>
                  <a:schemeClr val="bg1"/>
                </a:solidFill>
                <a:latin typeface="+mn-lt"/>
              </a:rPr>
              <a:t> Coating Systems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984247"/>
            <a:ext cx="8229600" cy="2889504"/>
          </a:xfrm>
        </p:spPr>
        <p:txBody>
          <a:bodyPr/>
          <a:lstStyle>
            <a:lvl1pPr algn="l">
              <a:lnSpc>
                <a:spcPts val="5000"/>
              </a:lnSpc>
              <a:defRPr sz="4800" b="1" cap="none" baseline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1775935B-43E6-4C8F-B18B-BD35A2FFA28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hf hdr="0" ftr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vider Slide_red"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6"/>
          <p:cNvSpPr txBox="1"/>
          <p:nvPr/>
        </p:nvSpPr>
        <p:spPr>
          <a:xfrm>
            <a:off x="457200" y="6492875"/>
            <a:ext cx="1938338" cy="365125"/>
          </a:xfrm>
          <a:prstGeom prst="rect">
            <a:avLst/>
          </a:prstGeom>
          <a:noFill/>
        </p:spPr>
        <p:txBody>
          <a:bodyPr wrap="none" lIns="0" tIns="0" rIns="0" bIns="0"/>
          <a:lstStyle/>
          <a:p>
            <a:pPr>
              <a:defRPr/>
            </a:pPr>
            <a:r>
              <a:rPr lang="en-US" sz="1000" dirty="0" err="1">
                <a:solidFill>
                  <a:schemeClr val="bg1"/>
                </a:solidFill>
                <a:latin typeface="+mn-lt"/>
              </a:rPr>
              <a:t>Axalta</a:t>
            </a:r>
            <a:r>
              <a:rPr lang="en-US" sz="1000" dirty="0">
                <a:solidFill>
                  <a:schemeClr val="bg1"/>
                </a:solidFill>
                <a:latin typeface="+mn-lt"/>
              </a:rPr>
              <a:t> Coating Systems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984247"/>
            <a:ext cx="8229600" cy="2889504"/>
          </a:xfrm>
        </p:spPr>
        <p:txBody>
          <a:bodyPr/>
          <a:lstStyle>
            <a:lvl1pPr algn="l">
              <a:lnSpc>
                <a:spcPts val="5000"/>
              </a:lnSpc>
              <a:defRPr sz="4800" b="1" cap="none" baseline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0752169C-4F85-44DA-BFB7-D405F2D1EE0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hf hdr="0" ftr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vider Slide_green"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6"/>
          <p:cNvSpPr txBox="1"/>
          <p:nvPr/>
        </p:nvSpPr>
        <p:spPr>
          <a:xfrm>
            <a:off x="457200" y="6492875"/>
            <a:ext cx="1938338" cy="365125"/>
          </a:xfrm>
          <a:prstGeom prst="rect">
            <a:avLst/>
          </a:prstGeom>
          <a:noFill/>
        </p:spPr>
        <p:txBody>
          <a:bodyPr wrap="none" lIns="0" tIns="0" rIns="0" bIns="0"/>
          <a:lstStyle/>
          <a:p>
            <a:pPr>
              <a:defRPr/>
            </a:pPr>
            <a:r>
              <a:rPr lang="en-US" sz="1000" dirty="0" err="1">
                <a:solidFill>
                  <a:schemeClr val="bg1"/>
                </a:solidFill>
                <a:latin typeface="+mn-lt"/>
              </a:rPr>
              <a:t>Axalta</a:t>
            </a:r>
            <a:r>
              <a:rPr lang="en-US" sz="1000" dirty="0">
                <a:solidFill>
                  <a:schemeClr val="bg1"/>
                </a:solidFill>
                <a:latin typeface="+mn-lt"/>
              </a:rPr>
              <a:t> Coating Systems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984247"/>
            <a:ext cx="8229600" cy="2889504"/>
          </a:xfrm>
        </p:spPr>
        <p:txBody>
          <a:bodyPr/>
          <a:lstStyle>
            <a:lvl1pPr algn="l">
              <a:lnSpc>
                <a:spcPts val="5000"/>
              </a:lnSpc>
              <a:defRPr sz="4800" b="1" cap="none" baseline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6CA9A3DB-70F4-4C32-A7EB-CB3FCCBC460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hf hdr="0" ftr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vider Slide_purple"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6"/>
          <p:cNvSpPr txBox="1"/>
          <p:nvPr/>
        </p:nvSpPr>
        <p:spPr>
          <a:xfrm>
            <a:off x="457200" y="6492875"/>
            <a:ext cx="1938338" cy="365125"/>
          </a:xfrm>
          <a:prstGeom prst="rect">
            <a:avLst/>
          </a:prstGeom>
          <a:noFill/>
        </p:spPr>
        <p:txBody>
          <a:bodyPr wrap="none" lIns="0" tIns="0" rIns="0" bIns="0"/>
          <a:lstStyle/>
          <a:p>
            <a:pPr>
              <a:defRPr/>
            </a:pPr>
            <a:r>
              <a:rPr lang="en-US" sz="1000" dirty="0" err="1">
                <a:solidFill>
                  <a:schemeClr val="bg1"/>
                </a:solidFill>
                <a:latin typeface="+mn-lt"/>
              </a:rPr>
              <a:t>Axalta</a:t>
            </a:r>
            <a:r>
              <a:rPr lang="en-US" sz="1000" dirty="0">
                <a:solidFill>
                  <a:schemeClr val="bg1"/>
                </a:solidFill>
                <a:latin typeface="+mn-lt"/>
              </a:rPr>
              <a:t> Coating Systems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984247"/>
            <a:ext cx="8229600" cy="2889504"/>
          </a:xfrm>
        </p:spPr>
        <p:txBody>
          <a:bodyPr/>
          <a:lstStyle>
            <a:lvl1pPr algn="l">
              <a:lnSpc>
                <a:spcPts val="5000"/>
              </a:lnSpc>
              <a:defRPr sz="4800" b="1" cap="none" baseline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0E7DEFFA-03D3-40D3-8036-4AB302E4B90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hf hdr="0" ftr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vider Slide_black"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6"/>
          <p:cNvSpPr txBox="1"/>
          <p:nvPr/>
        </p:nvSpPr>
        <p:spPr>
          <a:xfrm>
            <a:off x="457200" y="6492875"/>
            <a:ext cx="1938338" cy="365125"/>
          </a:xfrm>
          <a:prstGeom prst="rect">
            <a:avLst/>
          </a:prstGeom>
          <a:noFill/>
        </p:spPr>
        <p:txBody>
          <a:bodyPr wrap="none" lIns="0" tIns="0" rIns="0" bIns="0"/>
          <a:lstStyle/>
          <a:p>
            <a:pPr>
              <a:defRPr/>
            </a:pPr>
            <a:r>
              <a:rPr lang="en-US" sz="1000" dirty="0" err="1">
                <a:solidFill>
                  <a:schemeClr val="bg1"/>
                </a:solidFill>
                <a:latin typeface="+mn-lt"/>
              </a:rPr>
              <a:t>Axalta</a:t>
            </a:r>
            <a:r>
              <a:rPr lang="en-US" sz="1000" dirty="0">
                <a:solidFill>
                  <a:schemeClr val="bg1"/>
                </a:solidFill>
                <a:latin typeface="+mn-lt"/>
              </a:rPr>
              <a:t> Coating Systems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984247"/>
            <a:ext cx="8229600" cy="2889504"/>
          </a:xfrm>
        </p:spPr>
        <p:txBody>
          <a:bodyPr/>
          <a:lstStyle>
            <a:lvl1pPr algn="l">
              <a:lnSpc>
                <a:spcPts val="5000"/>
              </a:lnSpc>
              <a:defRPr sz="4800" b="1" cap="none" baseline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46DB4F03-9606-4163-85C2-92421CC42B1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hf hdr="0" ftr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vider Slide 2_blue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7"/>
          <p:cNvSpPr txBox="1"/>
          <p:nvPr/>
        </p:nvSpPr>
        <p:spPr>
          <a:xfrm>
            <a:off x="457200" y="6492875"/>
            <a:ext cx="1938338" cy="365125"/>
          </a:xfrm>
          <a:prstGeom prst="rect">
            <a:avLst/>
          </a:prstGeom>
          <a:noFill/>
        </p:spPr>
        <p:txBody>
          <a:bodyPr wrap="none" lIns="0" tIns="0" rIns="0" bIns="0"/>
          <a:lstStyle/>
          <a:p>
            <a:pPr>
              <a:defRPr/>
            </a:pPr>
            <a:r>
              <a:rPr lang="en-US" sz="1000" dirty="0" err="1">
                <a:solidFill>
                  <a:schemeClr val="bg1"/>
                </a:solidFill>
                <a:latin typeface="+mn-lt"/>
              </a:rPr>
              <a:t>Axalta</a:t>
            </a:r>
            <a:r>
              <a:rPr lang="en-US" sz="1000" dirty="0">
                <a:solidFill>
                  <a:schemeClr val="bg1"/>
                </a:solidFill>
                <a:latin typeface="+mn-lt"/>
              </a:rPr>
              <a:t> Coating Systems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5715000"/>
          </a:xfrm>
        </p:spPr>
        <p:txBody>
          <a:bodyPr/>
          <a:lstStyle>
            <a:lvl1pPr algn="l">
              <a:lnSpc>
                <a:spcPts val="10000"/>
              </a:lnSpc>
              <a:defRPr sz="9500" b="1" cap="none" baseline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A6794B0-30E9-497B-939F-97B30F480B0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hf hdr="0" ftr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vider Slide 2_orange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7"/>
          <p:cNvSpPr txBox="1"/>
          <p:nvPr/>
        </p:nvSpPr>
        <p:spPr>
          <a:xfrm>
            <a:off x="457200" y="6492875"/>
            <a:ext cx="1938338" cy="365125"/>
          </a:xfrm>
          <a:prstGeom prst="rect">
            <a:avLst/>
          </a:prstGeom>
          <a:noFill/>
        </p:spPr>
        <p:txBody>
          <a:bodyPr wrap="none" lIns="0" tIns="0" rIns="0" bIns="0"/>
          <a:lstStyle/>
          <a:p>
            <a:pPr>
              <a:defRPr/>
            </a:pPr>
            <a:r>
              <a:rPr lang="en-US" sz="1000" dirty="0" err="1">
                <a:solidFill>
                  <a:schemeClr val="bg1"/>
                </a:solidFill>
                <a:latin typeface="+mn-lt"/>
              </a:rPr>
              <a:t>Axalta</a:t>
            </a:r>
            <a:r>
              <a:rPr lang="en-US" sz="1000" dirty="0">
                <a:solidFill>
                  <a:schemeClr val="bg1"/>
                </a:solidFill>
                <a:latin typeface="+mn-lt"/>
              </a:rPr>
              <a:t> Coating Systems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5715000"/>
          </a:xfrm>
        </p:spPr>
        <p:txBody>
          <a:bodyPr/>
          <a:lstStyle>
            <a:lvl1pPr algn="l">
              <a:lnSpc>
                <a:spcPts val="10000"/>
              </a:lnSpc>
              <a:defRPr sz="9500" b="1" cap="none" baseline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BE5D8CB0-B3F7-419F-86AA-C3C36149825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hf hdr="0" ftr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vider Slide 2_red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7"/>
          <p:cNvSpPr txBox="1"/>
          <p:nvPr/>
        </p:nvSpPr>
        <p:spPr>
          <a:xfrm>
            <a:off x="457200" y="6492875"/>
            <a:ext cx="1938338" cy="365125"/>
          </a:xfrm>
          <a:prstGeom prst="rect">
            <a:avLst/>
          </a:prstGeom>
          <a:noFill/>
        </p:spPr>
        <p:txBody>
          <a:bodyPr wrap="none" lIns="0" tIns="0" rIns="0" bIns="0"/>
          <a:lstStyle/>
          <a:p>
            <a:pPr>
              <a:defRPr/>
            </a:pPr>
            <a:r>
              <a:rPr lang="en-US" sz="1000" dirty="0" err="1">
                <a:solidFill>
                  <a:schemeClr val="bg1"/>
                </a:solidFill>
                <a:latin typeface="+mn-lt"/>
              </a:rPr>
              <a:t>Axalta</a:t>
            </a:r>
            <a:r>
              <a:rPr lang="en-US" sz="1000" dirty="0">
                <a:solidFill>
                  <a:schemeClr val="bg1"/>
                </a:solidFill>
                <a:latin typeface="+mn-lt"/>
              </a:rPr>
              <a:t> Coating Systems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5715000"/>
          </a:xfrm>
        </p:spPr>
        <p:txBody>
          <a:bodyPr/>
          <a:lstStyle>
            <a:lvl1pPr algn="l">
              <a:lnSpc>
                <a:spcPts val="10000"/>
              </a:lnSpc>
              <a:defRPr sz="9500" b="1" cap="none" baseline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CED5924F-6DE0-4A1B-AFCC-00160828AC8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hf hdr="0" ftr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vider Slide 2_green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7"/>
          <p:cNvSpPr txBox="1"/>
          <p:nvPr/>
        </p:nvSpPr>
        <p:spPr>
          <a:xfrm>
            <a:off x="457200" y="6492875"/>
            <a:ext cx="1938338" cy="365125"/>
          </a:xfrm>
          <a:prstGeom prst="rect">
            <a:avLst/>
          </a:prstGeom>
          <a:noFill/>
        </p:spPr>
        <p:txBody>
          <a:bodyPr wrap="none" lIns="0" tIns="0" rIns="0" bIns="0"/>
          <a:lstStyle/>
          <a:p>
            <a:pPr>
              <a:defRPr/>
            </a:pPr>
            <a:r>
              <a:rPr lang="en-US" sz="1000" dirty="0" err="1">
                <a:solidFill>
                  <a:schemeClr val="bg1"/>
                </a:solidFill>
                <a:latin typeface="+mn-lt"/>
              </a:rPr>
              <a:t>Axalta</a:t>
            </a:r>
            <a:r>
              <a:rPr lang="en-US" sz="1000" dirty="0">
                <a:solidFill>
                  <a:schemeClr val="bg1"/>
                </a:solidFill>
                <a:latin typeface="+mn-lt"/>
              </a:rPr>
              <a:t> Coating Systems</a:t>
            </a:r>
          </a:p>
        </p:txBody>
      </p:sp>
      <p:sp>
        <p:nvSpPr>
          <p:cNvPr id="4" name="TextBox 7"/>
          <p:cNvSpPr txBox="1"/>
          <p:nvPr userDrawn="1"/>
        </p:nvSpPr>
        <p:spPr>
          <a:xfrm>
            <a:off x="457200" y="6492875"/>
            <a:ext cx="1938338" cy="365125"/>
          </a:xfrm>
          <a:prstGeom prst="rect">
            <a:avLst/>
          </a:prstGeom>
          <a:noFill/>
        </p:spPr>
        <p:txBody>
          <a:bodyPr wrap="none" lIns="0" tIns="0" rIns="0" bIns="0"/>
          <a:lstStyle/>
          <a:p>
            <a:pPr>
              <a:defRPr/>
            </a:pPr>
            <a:r>
              <a:rPr lang="en-US" sz="1000" dirty="0" err="1">
                <a:solidFill>
                  <a:schemeClr val="bg1"/>
                </a:solidFill>
                <a:latin typeface="+mn-lt"/>
              </a:rPr>
              <a:t>Axalta</a:t>
            </a:r>
            <a:r>
              <a:rPr lang="en-US" sz="1000" dirty="0">
                <a:solidFill>
                  <a:schemeClr val="bg1"/>
                </a:solidFill>
                <a:latin typeface="+mn-lt"/>
              </a:rPr>
              <a:t> Coating Systems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5715000"/>
          </a:xfrm>
        </p:spPr>
        <p:txBody>
          <a:bodyPr/>
          <a:lstStyle>
            <a:lvl1pPr algn="l">
              <a:lnSpc>
                <a:spcPts val="10000"/>
              </a:lnSpc>
              <a:defRPr sz="9500" b="1" cap="none" baseline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FDAE049F-F5A2-47A0-8A70-638D6969506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vider Slide 2_purple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7"/>
          <p:cNvSpPr txBox="1"/>
          <p:nvPr/>
        </p:nvSpPr>
        <p:spPr>
          <a:xfrm>
            <a:off x="457200" y="6492875"/>
            <a:ext cx="1938338" cy="365125"/>
          </a:xfrm>
          <a:prstGeom prst="rect">
            <a:avLst/>
          </a:prstGeom>
          <a:noFill/>
        </p:spPr>
        <p:txBody>
          <a:bodyPr wrap="none" lIns="0" tIns="0" rIns="0" bIns="0"/>
          <a:lstStyle/>
          <a:p>
            <a:pPr>
              <a:defRPr/>
            </a:pPr>
            <a:r>
              <a:rPr lang="en-US" sz="1000" dirty="0" err="1">
                <a:solidFill>
                  <a:schemeClr val="bg1"/>
                </a:solidFill>
                <a:latin typeface="+mn-lt"/>
              </a:rPr>
              <a:t>Axalta</a:t>
            </a:r>
            <a:r>
              <a:rPr lang="en-US" sz="1000" dirty="0">
                <a:solidFill>
                  <a:schemeClr val="bg1"/>
                </a:solidFill>
                <a:latin typeface="+mn-lt"/>
              </a:rPr>
              <a:t> Coating Systems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5715000"/>
          </a:xfrm>
        </p:spPr>
        <p:txBody>
          <a:bodyPr/>
          <a:lstStyle>
            <a:lvl1pPr algn="l">
              <a:lnSpc>
                <a:spcPts val="10000"/>
              </a:lnSpc>
              <a:defRPr sz="9500" b="1" cap="none" baseline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0949FD51-B9D1-4AA2-A088-ACDC7C42E2D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hf hdr="0" ftr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vider Slide 2_black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7"/>
          <p:cNvSpPr txBox="1"/>
          <p:nvPr/>
        </p:nvSpPr>
        <p:spPr>
          <a:xfrm>
            <a:off x="457200" y="6492875"/>
            <a:ext cx="1938338" cy="365125"/>
          </a:xfrm>
          <a:prstGeom prst="rect">
            <a:avLst/>
          </a:prstGeom>
          <a:noFill/>
        </p:spPr>
        <p:txBody>
          <a:bodyPr wrap="none" lIns="0" tIns="0" rIns="0" bIns="0"/>
          <a:lstStyle/>
          <a:p>
            <a:pPr>
              <a:defRPr/>
            </a:pPr>
            <a:r>
              <a:rPr lang="en-US" sz="1000" dirty="0" err="1">
                <a:solidFill>
                  <a:schemeClr val="bg1"/>
                </a:solidFill>
                <a:latin typeface="+mn-lt"/>
              </a:rPr>
              <a:t>Axalta</a:t>
            </a:r>
            <a:r>
              <a:rPr lang="en-US" sz="1000" dirty="0">
                <a:solidFill>
                  <a:schemeClr val="bg1"/>
                </a:solidFill>
                <a:latin typeface="+mn-lt"/>
              </a:rPr>
              <a:t> Coating Systems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5715000"/>
          </a:xfrm>
        </p:spPr>
        <p:txBody>
          <a:bodyPr/>
          <a:lstStyle>
            <a:lvl1pPr algn="l">
              <a:lnSpc>
                <a:spcPts val="10000"/>
              </a:lnSpc>
              <a:defRPr sz="9500" b="1" cap="none" baseline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63D57302-62D2-432C-B4D8-FB4AB5DA8A4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hf hdr="0" ftr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vider slide 3_red"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5"/>
          <p:cNvSpPr txBox="1"/>
          <p:nvPr/>
        </p:nvSpPr>
        <p:spPr>
          <a:xfrm>
            <a:off x="457200" y="6492875"/>
            <a:ext cx="1938338" cy="365125"/>
          </a:xfrm>
          <a:prstGeom prst="rect">
            <a:avLst/>
          </a:prstGeom>
          <a:noFill/>
        </p:spPr>
        <p:txBody>
          <a:bodyPr wrap="none" lIns="0" tIns="0" rIns="0" bIns="0"/>
          <a:lstStyle/>
          <a:p>
            <a:pPr>
              <a:defRPr/>
            </a:pPr>
            <a:r>
              <a:rPr lang="en-US" sz="1000" dirty="0" err="1">
                <a:latin typeface="+mn-lt"/>
              </a:rPr>
              <a:t>Axalta</a:t>
            </a:r>
            <a:r>
              <a:rPr lang="en-US" sz="1000" dirty="0">
                <a:latin typeface="+mn-lt"/>
              </a:rPr>
              <a:t> Coating Systems</a:t>
            </a:r>
          </a:p>
        </p:txBody>
      </p:sp>
      <p:pic>
        <p:nvPicPr>
          <p:cNvPr id="4" name="Picture 8" descr="int_axl_tm_rgb_red_pos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020050" y="393700"/>
            <a:ext cx="739775" cy="60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7086600" cy="2889504"/>
          </a:xfrm>
        </p:spPr>
        <p:txBody>
          <a:bodyPr/>
          <a:lstStyle>
            <a:lvl1pPr>
              <a:lnSpc>
                <a:spcPts val="5000"/>
              </a:lnSpc>
              <a:defRPr sz="4800" baseline="0">
                <a:solidFill>
                  <a:schemeClr val="accent3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5AF7ACDA-E4D6-4624-B9B5-6B2746157CE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hf hdr="0" ftr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vider slide 3_black"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5"/>
          <p:cNvSpPr txBox="1"/>
          <p:nvPr/>
        </p:nvSpPr>
        <p:spPr>
          <a:xfrm>
            <a:off x="457200" y="6492875"/>
            <a:ext cx="1938338" cy="365125"/>
          </a:xfrm>
          <a:prstGeom prst="rect">
            <a:avLst/>
          </a:prstGeom>
          <a:noFill/>
        </p:spPr>
        <p:txBody>
          <a:bodyPr wrap="none" lIns="0" tIns="0" rIns="0" bIns="0"/>
          <a:lstStyle/>
          <a:p>
            <a:pPr>
              <a:defRPr/>
            </a:pPr>
            <a:r>
              <a:rPr lang="en-US" sz="1000" dirty="0" err="1">
                <a:latin typeface="+mn-lt"/>
              </a:rPr>
              <a:t>Axalta</a:t>
            </a:r>
            <a:r>
              <a:rPr lang="en-US" sz="1000" dirty="0">
                <a:latin typeface="+mn-lt"/>
              </a:rPr>
              <a:t> Coating Systems</a:t>
            </a:r>
          </a:p>
        </p:txBody>
      </p:sp>
      <p:pic>
        <p:nvPicPr>
          <p:cNvPr id="4" name="Picture 8" descr="int_axl_tm_rgb_red_pos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020050" y="393700"/>
            <a:ext cx="739775" cy="60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7086600" cy="2889504"/>
          </a:xfrm>
        </p:spPr>
        <p:txBody>
          <a:bodyPr/>
          <a:lstStyle>
            <a:lvl1pPr>
              <a:lnSpc>
                <a:spcPts val="5000"/>
              </a:lnSpc>
              <a:defRPr sz="4800" baseline="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C58A0E0A-4A8F-4004-936C-ADC9CE5A11A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hf hdr="0" ftr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/TOC_red"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8"/>
          <p:cNvSpPr txBox="1"/>
          <p:nvPr/>
        </p:nvSpPr>
        <p:spPr>
          <a:xfrm>
            <a:off x="457200" y="6492875"/>
            <a:ext cx="1938338" cy="365125"/>
          </a:xfrm>
          <a:prstGeom prst="rect">
            <a:avLst/>
          </a:prstGeom>
          <a:noFill/>
        </p:spPr>
        <p:txBody>
          <a:bodyPr wrap="none" lIns="0" tIns="0" rIns="0" bIns="0"/>
          <a:lstStyle/>
          <a:p>
            <a:pPr>
              <a:defRPr/>
            </a:pPr>
            <a:r>
              <a:rPr lang="en-US" sz="1000" dirty="0" err="1">
                <a:latin typeface="+mn-lt"/>
              </a:rPr>
              <a:t>Axalta</a:t>
            </a:r>
            <a:r>
              <a:rPr lang="en-US" sz="1000" dirty="0">
                <a:latin typeface="+mn-lt"/>
              </a:rPr>
              <a:t> Coating Systems</a:t>
            </a:r>
          </a:p>
        </p:txBody>
      </p:sp>
      <p:pic>
        <p:nvPicPr>
          <p:cNvPr id="5" name="Picture 9" descr="int_axl_tm_rgb_red_pos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020050" y="393700"/>
            <a:ext cx="739775" cy="60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7086600" cy="685800"/>
          </a:xfrm>
        </p:spPr>
        <p:txBody>
          <a:bodyPr/>
          <a:lstStyle>
            <a:lvl1pPr>
              <a:lnSpc>
                <a:spcPts val="2500"/>
              </a:lnSpc>
              <a:defRPr sz="23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307592"/>
            <a:ext cx="8229600" cy="4498848"/>
          </a:xfrm>
        </p:spPr>
        <p:txBody>
          <a:bodyPr/>
          <a:lstStyle>
            <a:lvl1pPr marL="137160" indent="-137160">
              <a:buFont typeface="Arial" pitchFamily="34" charset="0"/>
              <a:buChar char="•"/>
              <a:defRPr sz="2000" baseline="0"/>
            </a:lvl1pPr>
            <a:lvl2pPr marL="411480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–"/>
              <a:defRPr sz="1800" baseline="0"/>
            </a:lvl2pPr>
            <a:lvl3pPr marL="594360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 sz="1800" baseline="0"/>
            </a:lvl3pPr>
            <a:lvl4pPr marL="822960">
              <a:spcBef>
                <a:spcPts val="0"/>
              </a:spcBef>
              <a:spcAft>
                <a:spcPts val="0"/>
              </a:spcAft>
              <a:defRPr sz="1600"/>
            </a:lvl4pPr>
            <a:lvl5pPr marL="1051560">
              <a:spcBef>
                <a:spcPts val="0"/>
              </a:spcBef>
              <a:spcAft>
                <a:spcPts val="0"/>
              </a:spcAft>
              <a:defRPr sz="1600"/>
            </a:lvl5pPr>
            <a:lvl6pPr marL="1051560">
              <a:spcBef>
                <a:spcPts val="0"/>
              </a:spcBef>
              <a:spcAft>
                <a:spcPts val="0"/>
              </a:spcAft>
              <a:defRPr sz="1800"/>
            </a:lvl6pPr>
            <a:lvl7pPr marL="1051560">
              <a:spcBef>
                <a:spcPts val="0"/>
              </a:spcBef>
              <a:spcAft>
                <a:spcPts val="0"/>
              </a:spcAft>
              <a:defRPr sz="1800"/>
            </a:lvl7pPr>
            <a:lvl8pPr marL="1051560">
              <a:spcBef>
                <a:spcPts val="0"/>
              </a:spcBef>
              <a:spcAft>
                <a:spcPts val="0"/>
              </a:spcAft>
              <a:defRPr sz="1800"/>
            </a:lvl8pPr>
            <a:lvl9pPr marL="1051560">
              <a:spcBef>
                <a:spcPts val="0"/>
              </a:spcBef>
              <a:spcAft>
                <a:spcPts val="0"/>
              </a:spcAft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53E2C105-7829-4E91-A90C-79BE9E33C1A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hf hdr="0" ftr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/TOC_black"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8"/>
          <p:cNvSpPr txBox="1"/>
          <p:nvPr/>
        </p:nvSpPr>
        <p:spPr>
          <a:xfrm>
            <a:off x="457200" y="6492875"/>
            <a:ext cx="1938338" cy="365125"/>
          </a:xfrm>
          <a:prstGeom prst="rect">
            <a:avLst/>
          </a:prstGeom>
          <a:noFill/>
        </p:spPr>
        <p:txBody>
          <a:bodyPr wrap="none" lIns="0" tIns="0" rIns="0" bIns="0"/>
          <a:lstStyle/>
          <a:p>
            <a:pPr>
              <a:defRPr/>
            </a:pPr>
            <a:r>
              <a:rPr lang="en-US" sz="1000" dirty="0" err="1">
                <a:latin typeface="+mn-lt"/>
              </a:rPr>
              <a:t>Axalta</a:t>
            </a:r>
            <a:r>
              <a:rPr lang="en-US" sz="1000" dirty="0">
                <a:latin typeface="+mn-lt"/>
              </a:rPr>
              <a:t> Coating Systems</a:t>
            </a:r>
          </a:p>
        </p:txBody>
      </p:sp>
      <p:pic>
        <p:nvPicPr>
          <p:cNvPr id="5" name="Picture 9" descr="int_axl_tm_rgb_red_pos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020050" y="393700"/>
            <a:ext cx="739775" cy="60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7086600" cy="685800"/>
          </a:xfrm>
        </p:spPr>
        <p:txBody>
          <a:bodyPr/>
          <a:lstStyle>
            <a:lvl1pPr>
              <a:lnSpc>
                <a:spcPts val="2500"/>
              </a:lnSpc>
              <a:defRPr sz="23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307592"/>
            <a:ext cx="8229600" cy="4498848"/>
          </a:xfrm>
        </p:spPr>
        <p:txBody>
          <a:bodyPr/>
          <a:lstStyle>
            <a:lvl1pPr marL="137160" indent="-137160">
              <a:buFont typeface="Arial" pitchFamily="34" charset="0"/>
              <a:buChar char="•"/>
              <a:defRPr sz="2000" baseline="0"/>
            </a:lvl1pPr>
            <a:lvl2pPr marL="411480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–"/>
              <a:defRPr sz="1800" baseline="0"/>
            </a:lvl2pPr>
            <a:lvl3pPr marL="594360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 sz="1800" baseline="0"/>
            </a:lvl3pPr>
            <a:lvl4pPr marL="822960">
              <a:spcBef>
                <a:spcPts val="0"/>
              </a:spcBef>
              <a:spcAft>
                <a:spcPts val="0"/>
              </a:spcAft>
              <a:defRPr sz="1600"/>
            </a:lvl4pPr>
            <a:lvl5pPr marL="1051560">
              <a:spcBef>
                <a:spcPts val="0"/>
              </a:spcBef>
              <a:spcAft>
                <a:spcPts val="0"/>
              </a:spcAft>
              <a:defRPr sz="1600"/>
            </a:lvl5pPr>
            <a:lvl6pPr marL="1051560">
              <a:spcBef>
                <a:spcPts val="0"/>
              </a:spcBef>
              <a:spcAft>
                <a:spcPts val="0"/>
              </a:spcAft>
              <a:defRPr sz="1800"/>
            </a:lvl6pPr>
            <a:lvl7pPr marL="1051560">
              <a:spcBef>
                <a:spcPts val="0"/>
              </a:spcBef>
              <a:spcAft>
                <a:spcPts val="0"/>
              </a:spcAft>
              <a:defRPr sz="1800"/>
            </a:lvl7pPr>
            <a:lvl8pPr marL="1051560">
              <a:spcBef>
                <a:spcPts val="0"/>
              </a:spcBef>
              <a:spcAft>
                <a:spcPts val="0"/>
              </a:spcAft>
              <a:defRPr sz="1800"/>
            </a:lvl8pPr>
            <a:lvl9pPr marL="1051560">
              <a:spcBef>
                <a:spcPts val="0"/>
              </a:spcBef>
              <a:spcAft>
                <a:spcPts val="0"/>
              </a:spcAft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CA6EA266-F2B6-4867-B473-244FDDF4528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hf hdr="0" ftr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Body Slide_2 column w/ titles_blue"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10"/>
          <p:cNvSpPr txBox="1"/>
          <p:nvPr/>
        </p:nvSpPr>
        <p:spPr>
          <a:xfrm>
            <a:off x="457200" y="6492875"/>
            <a:ext cx="1938338" cy="365125"/>
          </a:xfrm>
          <a:prstGeom prst="rect">
            <a:avLst/>
          </a:prstGeom>
          <a:noFill/>
        </p:spPr>
        <p:txBody>
          <a:bodyPr wrap="none" lIns="0" tIns="0" rIns="0" bIns="0"/>
          <a:lstStyle/>
          <a:p>
            <a:pPr>
              <a:defRPr/>
            </a:pPr>
            <a:r>
              <a:rPr lang="en-US" sz="1000" dirty="0" err="1">
                <a:latin typeface="+mn-lt"/>
              </a:rPr>
              <a:t>Axalta</a:t>
            </a:r>
            <a:r>
              <a:rPr lang="en-US" sz="1000" dirty="0">
                <a:latin typeface="+mn-lt"/>
              </a:rPr>
              <a:t> Coating Systems</a:t>
            </a:r>
          </a:p>
        </p:txBody>
      </p:sp>
      <p:pic>
        <p:nvPicPr>
          <p:cNvPr id="8" name="Picture 11" descr="int_axl_tm_rgb_red_pos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020050" y="393700"/>
            <a:ext cx="739775" cy="60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7086600" cy="6858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07592"/>
            <a:ext cx="4032504" cy="639762"/>
          </a:xfrm>
        </p:spPr>
        <p:txBody>
          <a:bodyPr anchor="b"/>
          <a:lstStyle>
            <a:lvl1pPr marL="0" indent="0">
              <a:lnSpc>
                <a:spcPts val="2200"/>
              </a:lnSpc>
              <a:buNone/>
              <a:defRPr sz="2000" b="1" baseline="0">
                <a:latin typeface="+mj-lt"/>
              </a:defRPr>
            </a:lvl1pPr>
            <a:lvl2pPr marL="0" indent="0">
              <a:buNone/>
              <a:defRPr sz="2000" b="1"/>
            </a:lvl2pPr>
            <a:lvl3pPr marL="0" indent="0">
              <a:buNone/>
              <a:defRPr sz="2000" b="1"/>
            </a:lvl3pPr>
            <a:lvl4pPr marL="0" indent="0">
              <a:lnSpc>
                <a:spcPts val="2200"/>
              </a:lnSpc>
              <a:buNone/>
              <a:defRPr sz="2000" b="1"/>
            </a:lvl4pPr>
            <a:lvl5pPr marL="0" indent="0">
              <a:lnSpc>
                <a:spcPts val="2200"/>
              </a:lnSpc>
              <a:buNone/>
              <a:defRPr sz="2000" b="1"/>
            </a:lvl5pPr>
            <a:lvl6pPr marL="0" indent="0">
              <a:lnSpc>
                <a:spcPts val="2200"/>
              </a:lnSpc>
              <a:buNone/>
              <a:defRPr sz="2000" b="1"/>
            </a:lvl6pPr>
            <a:lvl7pPr marL="0" indent="0">
              <a:lnSpc>
                <a:spcPts val="2200"/>
              </a:lnSpc>
              <a:buNone/>
              <a:defRPr sz="2000" b="1"/>
            </a:lvl7pPr>
            <a:lvl8pPr marL="0" indent="0">
              <a:lnSpc>
                <a:spcPts val="2200"/>
              </a:lnSpc>
              <a:buNone/>
              <a:defRPr sz="2000" b="1"/>
            </a:lvl8pPr>
            <a:lvl9pPr marL="0" indent="0">
              <a:lnSpc>
                <a:spcPts val="2200"/>
              </a:lnSpc>
              <a:buNone/>
              <a:defRPr sz="20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03120"/>
            <a:ext cx="4032504" cy="4023360"/>
          </a:xfrm>
        </p:spPr>
        <p:txBody>
          <a:bodyPr/>
          <a:lstStyle>
            <a:lvl1pPr>
              <a:defRPr sz="2000" baseline="0"/>
            </a:lvl1pPr>
            <a:lvl2pPr>
              <a:defRPr sz="2000" baseline="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307592"/>
            <a:ext cx="4032504" cy="639762"/>
          </a:xfrm>
        </p:spPr>
        <p:txBody>
          <a:bodyPr anchor="b"/>
          <a:lstStyle>
            <a:lvl1pPr marL="0" indent="0">
              <a:lnSpc>
                <a:spcPts val="2200"/>
              </a:lnSpc>
              <a:buNone/>
              <a:defRPr sz="2000" b="1"/>
            </a:lvl1pPr>
            <a:lvl2pPr marL="0" indent="0">
              <a:buNone/>
              <a:defRPr sz="2000" b="1"/>
            </a:lvl2pPr>
            <a:lvl3pPr marL="0" indent="0">
              <a:buNone/>
              <a:defRPr sz="2000" b="1"/>
            </a:lvl3pPr>
            <a:lvl4pPr marL="0" indent="0">
              <a:buNone/>
              <a:defRPr sz="2000" b="1"/>
            </a:lvl4pPr>
            <a:lvl5pPr marL="0" indent="0">
              <a:buNone/>
              <a:defRPr sz="2000" b="1"/>
            </a:lvl5pPr>
            <a:lvl6pPr marL="0" indent="0">
              <a:buNone/>
              <a:defRPr sz="2000" b="1"/>
            </a:lvl6pPr>
            <a:lvl7pPr marL="0" indent="0">
              <a:buNone/>
              <a:defRPr sz="2000" b="1"/>
            </a:lvl7pPr>
            <a:lvl8pPr marL="0" indent="0">
              <a:buNone/>
              <a:defRPr sz="2000" b="1"/>
            </a:lvl8pPr>
            <a:lvl9pPr marL="0" indent="0">
              <a:buNone/>
              <a:defRPr sz="20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03120"/>
            <a:ext cx="4032504" cy="4023360"/>
          </a:xfrm>
        </p:spPr>
        <p:txBody>
          <a:bodyPr/>
          <a:lstStyle>
            <a:lvl1pPr>
              <a:defRPr sz="2000" baseline="0"/>
            </a:lvl1pPr>
            <a:lvl2pPr>
              <a:defRPr sz="2000" baseline="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E29C6DC2-040C-49B8-9D21-832FC001103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hf hdr="0" ftr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Body Slide_2 column w/ titles_orange"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10"/>
          <p:cNvSpPr txBox="1"/>
          <p:nvPr/>
        </p:nvSpPr>
        <p:spPr>
          <a:xfrm>
            <a:off x="457200" y="6492875"/>
            <a:ext cx="1938338" cy="365125"/>
          </a:xfrm>
          <a:prstGeom prst="rect">
            <a:avLst/>
          </a:prstGeom>
          <a:noFill/>
        </p:spPr>
        <p:txBody>
          <a:bodyPr wrap="none" lIns="0" tIns="0" rIns="0" bIns="0"/>
          <a:lstStyle/>
          <a:p>
            <a:pPr>
              <a:defRPr/>
            </a:pPr>
            <a:r>
              <a:rPr lang="en-US" sz="1000" dirty="0" err="1">
                <a:latin typeface="+mn-lt"/>
              </a:rPr>
              <a:t>Axalta</a:t>
            </a:r>
            <a:r>
              <a:rPr lang="en-US" sz="1000" dirty="0">
                <a:latin typeface="+mn-lt"/>
              </a:rPr>
              <a:t> Coating Systems</a:t>
            </a:r>
          </a:p>
        </p:txBody>
      </p:sp>
      <p:pic>
        <p:nvPicPr>
          <p:cNvPr id="8" name="Picture 11" descr="int_axl_tm_rgb_red_pos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020050" y="393700"/>
            <a:ext cx="739775" cy="60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7086600" cy="6858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07592"/>
            <a:ext cx="4032504" cy="639762"/>
          </a:xfrm>
        </p:spPr>
        <p:txBody>
          <a:bodyPr anchor="b"/>
          <a:lstStyle>
            <a:lvl1pPr marL="0" indent="0">
              <a:lnSpc>
                <a:spcPts val="2200"/>
              </a:lnSpc>
              <a:buNone/>
              <a:defRPr sz="2000" b="1" baseline="0"/>
            </a:lvl1pPr>
            <a:lvl2pPr marL="0" indent="0">
              <a:buNone/>
              <a:defRPr sz="2000" b="1"/>
            </a:lvl2pPr>
            <a:lvl3pPr marL="0" indent="0">
              <a:buNone/>
              <a:defRPr sz="2000" b="1"/>
            </a:lvl3pPr>
            <a:lvl4pPr marL="0" indent="0">
              <a:lnSpc>
                <a:spcPts val="2200"/>
              </a:lnSpc>
              <a:buNone/>
              <a:defRPr sz="2000" b="1"/>
            </a:lvl4pPr>
            <a:lvl5pPr marL="0" indent="0">
              <a:lnSpc>
                <a:spcPts val="2200"/>
              </a:lnSpc>
              <a:buNone/>
              <a:defRPr sz="2000" b="1"/>
            </a:lvl5pPr>
            <a:lvl6pPr marL="0" indent="0">
              <a:lnSpc>
                <a:spcPts val="2200"/>
              </a:lnSpc>
              <a:buNone/>
              <a:defRPr sz="2000" b="1"/>
            </a:lvl6pPr>
            <a:lvl7pPr marL="0" indent="0">
              <a:lnSpc>
                <a:spcPts val="2200"/>
              </a:lnSpc>
              <a:buNone/>
              <a:defRPr sz="2000" b="1"/>
            </a:lvl7pPr>
            <a:lvl8pPr marL="0" indent="0">
              <a:lnSpc>
                <a:spcPts val="2200"/>
              </a:lnSpc>
              <a:buNone/>
              <a:defRPr sz="2000" b="1"/>
            </a:lvl8pPr>
            <a:lvl9pPr marL="0" indent="0">
              <a:lnSpc>
                <a:spcPts val="2200"/>
              </a:lnSpc>
              <a:buNone/>
              <a:defRPr sz="20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03120"/>
            <a:ext cx="4032504" cy="4023360"/>
          </a:xfrm>
        </p:spPr>
        <p:txBody>
          <a:bodyPr/>
          <a:lstStyle>
            <a:lvl1pPr>
              <a:defRPr sz="2000" baseline="0"/>
            </a:lvl1pPr>
            <a:lvl2pPr>
              <a:defRPr sz="2000" baseline="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307592"/>
            <a:ext cx="4032504" cy="639762"/>
          </a:xfrm>
        </p:spPr>
        <p:txBody>
          <a:bodyPr anchor="b"/>
          <a:lstStyle>
            <a:lvl1pPr marL="0" indent="0">
              <a:lnSpc>
                <a:spcPts val="2200"/>
              </a:lnSpc>
              <a:buNone/>
              <a:defRPr sz="2000" b="1"/>
            </a:lvl1pPr>
            <a:lvl2pPr marL="0" indent="0">
              <a:buNone/>
              <a:defRPr sz="2000" b="1"/>
            </a:lvl2pPr>
            <a:lvl3pPr marL="0" indent="0">
              <a:buNone/>
              <a:defRPr sz="2000" b="1"/>
            </a:lvl3pPr>
            <a:lvl4pPr marL="0" indent="0">
              <a:buNone/>
              <a:defRPr sz="2000" b="1"/>
            </a:lvl4pPr>
            <a:lvl5pPr marL="0" indent="0">
              <a:buNone/>
              <a:defRPr sz="2000" b="1"/>
            </a:lvl5pPr>
            <a:lvl6pPr marL="0" indent="0">
              <a:buNone/>
              <a:defRPr sz="2000" b="1"/>
            </a:lvl6pPr>
            <a:lvl7pPr marL="0" indent="0">
              <a:buNone/>
              <a:defRPr sz="2000" b="1"/>
            </a:lvl7pPr>
            <a:lvl8pPr marL="0" indent="0">
              <a:buNone/>
              <a:defRPr sz="2000" b="1"/>
            </a:lvl8pPr>
            <a:lvl9pPr marL="0" indent="0">
              <a:buNone/>
              <a:defRPr sz="20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03120"/>
            <a:ext cx="4032504" cy="4023360"/>
          </a:xfrm>
        </p:spPr>
        <p:txBody>
          <a:bodyPr/>
          <a:lstStyle>
            <a:lvl1pPr>
              <a:defRPr sz="2000" baseline="0"/>
            </a:lvl1pPr>
            <a:lvl2pPr>
              <a:defRPr sz="2000" baseline="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504B07D0-C7C5-4120-8BD5-F3B2AC90861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hf hdr="0" ftr="0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Body Slide_2 column w/ titles_red"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10"/>
          <p:cNvSpPr txBox="1"/>
          <p:nvPr/>
        </p:nvSpPr>
        <p:spPr>
          <a:xfrm>
            <a:off x="457200" y="6492875"/>
            <a:ext cx="1938338" cy="365125"/>
          </a:xfrm>
          <a:prstGeom prst="rect">
            <a:avLst/>
          </a:prstGeom>
          <a:noFill/>
        </p:spPr>
        <p:txBody>
          <a:bodyPr wrap="none" lIns="0" tIns="0" rIns="0" bIns="0"/>
          <a:lstStyle/>
          <a:p>
            <a:pPr>
              <a:defRPr/>
            </a:pPr>
            <a:r>
              <a:rPr lang="en-US" sz="1000" dirty="0" err="1">
                <a:latin typeface="+mn-lt"/>
              </a:rPr>
              <a:t>Axalta</a:t>
            </a:r>
            <a:r>
              <a:rPr lang="en-US" sz="1000" dirty="0">
                <a:latin typeface="+mn-lt"/>
              </a:rPr>
              <a:t> Coating Systems</a:t>
            </a:r>
          </a:p>
        </p:txBody>
      </p:sp>
      <p:pic>
        <p:nvPicPr>
          <p:cNvPr id="8" name="Picture 11" descr="int_axl_tm_rgb_red_pos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020050" y="393700"/>
            <a:ext cx="739775" cy="60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7086600" cy="6858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07592"/>
            <a:ext cx="4032504" cy="639762"/>
          </a:xfrm>
        </p:spPr>
        <p:txBody>
          <a:bodyPr anchor="b"/>
          <a:lstStyle>
            <a:lvl1pPr marL="0" indent="0">
              <a:lnSpc>
                <a:spcPts val="2200"/>
              </a:lnSpc>
              <a:buNone/>
              <a:defRPr sz="2000" b="1" baseline="0"/>
            </a:lvl1pPr>
            <a:lvl2pPr marL="0" indent="0">
              <a:buNone/>
              <a:defRPr sz="2000" b="1"/>
            </a:lvl2pPr>
            <a:lvl3pPr marL="0" indent="0">
              <a:buNone/>
              <a:defRPr sz="2000" b="1"/>
            </a:lvl3pPr>
            <a:lvl4pPr marL="0" indent="0">
              <a:lnSpc>
                <a:spcPts val="2200"/>
              </a:lnSpc>
              <a:buNone/>
              <a:defRPr sz="2000" b="1"/>
            </a:lvl4pPr>
            <a:lvl5pPr marL="0" indent="0">
              <a:lnSpc>
                <a:spcPts val="2200"/>
              </a:lnSpc>
              <a:buNone/>
              <a:defRPr sz="2000" b="1"/>
            </a:lvl5pPr>
            <a:lvl6pPr marL="0" indent="0">
              <a:lnSpc>
                <a:spcPts val="2200"/>
              </a:lnSpc>
              <a:buNone/>
              <a:defRPr sz="2000" b="1"/>
            </a:lvl6pPr>
            <a:lvl7pPr marL="0" indent="0">
              <a:lnSpc>
                <a:spcPts val="2200"/>
              </a:lnSpc>
              <a:buNone/>
              <a:defRPr sz="2000" b="1"/>
            </a:lvl7pPr>
            <a:lvl8pPr marL="0" indent="0">
              <a:lnSpc>
                <a:spcPts val="2200"/>
              </a:lnSpc>
              <a:buNone/>
              <a:defRPr sz="2000" b="1"/>
            </a:lvl8pPr>
            <a:lvl9pPr marL="0" indent="0">
              <a:lnSpc>
                <a:spcPts val="2200"/>
              </a:lnSpc>
              <a:buNone/>
              <a:defRPr sz="20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03120"/>
            <a:ext cx="4032504" cy="4023360"/>
          </a:xfrm>
        </p:spPr>
        <p:txBody>
          <a:bodyPr/>
          <a:lstStyle>
            <a:lvl1pPr>
              <a:defRPr sz="2000" baseline="0"/>
            </a:lvl1pPr>
            <a:lvl2pPr>
              <a:defRPr sz="2000" baseline="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307592"/>
            <a:ext cx="4032504" cy="639762"/>
          </a:xfrm>
        </p:spPr>
        <p:txBody>
          <a:bodyPr anchor="b"/>
          <a:lstStyle>
            <a:lvl1pPr marL="0" indent="0">
              <a:lnSpc>
                <a:spcPts val="2200"/>
              </a:lnSpc>
              <a:buNone/>
              <a:defRPr sz="2000" b="1"/>
            </a:lvl1pPr>
            <a:lvl2pPr marL="0" indent="0">
              <a:buNone/>
              <a:defRPr sz="2000" b="1"/>
            </a:lvl2pPr>
            <a:lvl3pPr marL="0" indent="0">
              <a:buNone/>
              <a:defRPr sz="2000" b="1"/>
            </a:lvl3pPr>
            <a:lvl4pPr marL="0" indent="0">
              <a:buNone/>
              <a:defRPr sz="2000" b="1"/>
            </a:lvl4pPr>
            <a:lvl5pPr marL="0" indent="0">
              <a:buNone/>
              <a:defRPr sz="2000" b="1"/>
            </a:lvl5pPr>
            <a:lvl6pPr marL="0" indent="0">
              <a:buNone/>
              <a:defRPr sz="2000" b="1"/>
            </a:lvl6pPr>
            <a:lvl7pPr marL="0" indent="0">
              <a:buNone/>
              <a:defRPr sz="2000" b="1"/>
            </a:lvl7pPr>
            <a:lvl8pPr marL="0" indent="0">
              <a:buNone/>
              <a:defRPr sz="2000" b="1"/>
            </a:lvl8pPr>
            <a:lvl9pPr marL="0" indent="0">
              <a:buNone/>
              <a:defRPr sz="20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03120"/>
            <a:ext cx="4032504" cy="4023360"/>
          </a:xfrm>
        </p:spPr>
        <p:txBody>
          <a:bodyPr/>
          <a:lstStyle>
            <a:lvl1pPr>
              <a:defRPr sz="2000" baseline="0"/>
            </a:lvl1pPr>
            <a:lvl2pPr>
              <a:defRPr sz="2000" baseline="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D60A4D95-25FF-4819-8935-5E76DD4C26A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hf hdr="0" ftr="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Body Slide_2 column w/ titles_green"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10"/>
          <p:cNvSpPr txBox="1"/>
          <p:nvPr/>
        </p:nvSpPr>
        <p:spPr>
          <a:xfrm>
            <a:off x="457200" y="6492875"/>
            <a:ext cx="1938338" cy="365125"/>
          </a:xfrm>
          <a:prstGeom prst="rect">
            <a:avLst/>
          </a:prstGeom>
          <a:noFill/>
        </p:spPr>
        <p:txBody>
          <a:bodyPr wrap="none" lIns="0" tIns="0" rIns="0" bIns="0"/>
          <a:lstStyle/>
          <a:p>
            <a:pPr>
              <a:defRPr/>
            </a:pPr>
            <a:r>
              <a:rPr lang="en-US" sz="1000" dirty="0" err="1">
                <a:latin typeface="+mn-lt"/>
              </a:rPr>
              <a:t>Axalta</a:t>
            </a:r>
            <a:r>
              <a:rPr lang="en-US" sz="1000" dirty="0">
                <a:latin typeface="+mn-lt"/>
              </a:rPr>
              <a:t> Coating Systems</a:t>
            </a:r>
          </a:p>
        </p:txBody>
      </p:sp>
      <p:pic>
        <p:nvPicPr>
          <p:cNvPr id="8" name="Picture 11" descr="int_axl_tm_rgb_red_pos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020050" y="393700"/>
            <a:ext cx="739775" cy="60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7086600" cy="6858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07592"/>
            <a:ext cx="4032504" cy="639762"/>
          </a:xfrm>
        </p:spPr>
        <p:txBody>
          <a:bodyPr anchor="b"/>
          <a:lstStyle>
            <a:lvl1pPr marL="0" indent="0">
              <a:lnSpc>
                <a:spcPts val="2200"/>
              </a:lnSpc>
              <a:buNone/>
              <a:defRPr sz="2000" b="1" baseline="0"/>
            </a:lvl1pPr>
            <a:lvl2pPr marL="0" indent="0">
              <a:buNone/>
              <a:defRPr sz="2000" b="1"/>
            </a:lvl2pPr>
            <a:lvl3pPr marL="0" indent="0">
              <a:buNone/>
              <a:defRPr sz="2000" b="1"/>
            </a:lvl3pPr>
            <a:lvl4pPr marL="0" indent="0">
              <a:lnSpc>
                <a:spcPts val="2200"/>
              </a:lnSpc>
              <a:buNone/>
              <a:defRPr sz="2000" b="1"/>
            </a:lvl4pPr>
            <a:lvl5pPr marL="0" indent="0">
              <a:lnSpc>
                <a:spcPts val="2200"/>
              </a:lnSpc>
              <a:buNone/>
              <a:defRPr sz="2000" b="1"/>
            </a:lvl5pPr>
            <a:lvl6pPr marL="0" indent="0">
              <a:lnSpc>
                <a:spcPts val="2200"/>
              </a:lnSpc>
              <a:buNone/>
              <a:defRPr sz="2000" b="1"/>
            </a:lvl6pPr>
            <a:lvl7pPr marL="0" indent="0">
              <a:lnSpc>
                <a:spcPts val="2200"/>
              </a:lnSpc>
              <a:buNone/>
              <a:defRPr sz="2000" b="1"/>
            </a:lvl7pPr>
            <a:lvl8pPr marL="0" indent="0">
              <a:lnSpc>
                <a:spcPts val="2200"/>
              </a:lnSpc>
              <a:buNone/>
              <a:defRPr sz="2000" b="1"/>
            </a:lvl8pPr>
            <a:lvl9pPr marL="0" indent="0">
              <a:lnSpc>
                <a:spcPts val="2200"/>
              </a:lnSpc>
              <a:buNone/>
              <a:defRPr sz="20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03120"/>
            <a:ext cx="4032504" cy="4023360"/>
          </a:xfrm>
        </p:spPr>
        <p:txBody>
          <a:bodyPr/>
          <a:lstStyle>
            <a:lvl1pPr>
              <a:defRPr sz="2000" baseline="0"/>
            </a:lvl1pPr>
            <a:lvl2pPr>
              <a:defRPr sz="2000" baseline="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307592"/>
            <a:ext cx="4032504" cy="639762"/>
          </a:xfrm>
        </p:spPr>
        <p:txBody>
          <a:bodyPr anchor="b"/>
          <a:lstStyle>
            <a:lvl1pPr marL="0" indent="0">
              <a:lnSpc>
                <a:spcPts val="2200"/>
              </a:lnSpc>
              <a:buNone/>
              <a:defRPr sz="2000" b="1"/>
            </a:lvl1pPr>
            <a:lvl2pPr marL="0" indent="0">
              <a:buNone/>
              <a:defRPr sz="2000" b="1"/>
            </a:lvl2pPr>
            <a:lvl3pPr marL="0" indent="0">
              <a:buNone/>
              <a:defRPr sz="2000" b="1"/>
            </a:lvl3pPr>
            <a:lvl4pPr marL="0" indent="0">
              <a:buNone/>
              <a:defRPr sz="2000" b="1"/>
            </a:lvl4pPr>
            <a:lvl5pPr marL="0" indent="0">
              <a:buNone/>
              <a:defRPr sz="2000" b="1"/>
            </a:lvl5pPr>
            <a:lvl6pPr marL="0" indent="0">
              <a:buNone/>
              <a:defRPr sz="2000" b="1"/>
            </a:lvl6pPr>
            <a:lvl7pPr marL="0" indent="0">
              <a:buNone/>
              <a:defRPr sz="2000" b="1"/>
            </a:lvl7pPr>
            <a:lvl8pPr marL="0" indent="0">
              <a:buNone/>
              <a:defRPr sz="2000" b="1"/>
            </a:lvl8pPr>
            <a:lvl9pPr marL="0" indent="0">
              <a:buNone/>
              <a:defRPr sz="20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03120"/>
            <a:ext cx="4032504" cy="4023360"/>
          </a:xfrm>
        </p:spPr>
        <p:txBody>
          <a:bodyPr/>
          <a:lstStyle>
            <a:lvl1pPr>
              <a:defRPr sz="2000" baseline="0"/>
            </a:lvl1pPr>
            <a:lvl2pPr>
              <a:defRPr sz="2000" baseline="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11D3C2E4-71D9-4A3C-9C77-EA8D1774B6A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hf hdr="0" ftr="0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Body Slide_2 column w/ titles_purple"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10"/>
          <p:cNvSpPr txBox="1"/>
          <p:nvPr/>
        </p:nvSpPr>
        <p:spPr>
          <a:xfrm>
            <a:off x="457200" y="6492875"/>
            <a:ext cx="1938338" cy="365125"/>
          </a:xfrm>
          <a:prstGeom prst="rect">
            <a:avLst/>
          </a:prstGeom>
          <a:noFill/>
        </p:spPr>
        <p:txBody>
          <a:bodyPr wrap="none" lIns="0" tIns="0" rIns="0" bIns="0"/>
          <a:lstStyle/>
          <a:p>
            <a:pPr>
              <a:defRPr/>
            </a:pPr>
            <a:r>
              <a:rPr lang="en-US" sz="1000" dirty="0" err="1">
                <a:latin typeface="+mn-lt"/>
              </a:rPr>
              <a:t>Axalta</a:t>
            </a:r>
            <a:r>
              <a:rPr lang="en-US" sz="1000" dirty="0">
                <a:latin typeface="+mn-lt"/>
              </a:rPr>
              <a:t> Coating Systems</a:t>
            </a:r>
          </a:p>
        </p:txBody>
      </p:sp>
      <p:pic>
        <p:nvPicPr>
          <p:cNvPr id="8" name="Picture 11" descr="int_axl_tm_rgb_red_pos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020050" y="393700"/>
            <a:ext cx="739775" cy="60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7086600" cy="6858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07592"/>
            <a:ext cx="4032504" cy="639762"/>
          </a:xfrm>
        </p:spPr>
        <p:txBody>
          <a:bodyPr anchor="b"/>
          <a:lstStyle>
            <a:lvl1pPr marL="0" indent="0">
              <a:lnSpc>
                <a:spcPts val="2200"/>
              </a:lnSpc>
              <a:buNone/>
              <a:defRPr sz="2000" b="1" baseline="0"/>
            </a:lvl1pPr>
            <a:lvl2pPr marL="0" indent="0">
              <a:buNone/>
              <a:defRPr sz="2000" b="1"/>
            </a:lvl2pPr>
            <a:lvl3pPr marL="0" indent="0">
              <a:buNone/>
              <a:defRPr sz="2000" b="1"/>
            </a:lvl3pPr>
            <a:lvl4pPr marL="0" indent="0">
              <a:lnSpc>
                <a:spcPts val="2200"/>
              </a:lnSpc>
              <a:buNone/>
              <a:defRPr sz="2000" b="1"/>
            </a:lvl4pPr>
            <a:lvl5pPr marL="0" indent="0">
              <a:lnSpc>
                <a:spcPts val="2200"/>
              </a:lnSpc>
              <a:buNone/>
              <a:defRPr sz="2000" b="1"/>
            </a:lvl5pPr>
            <a:lvl6pPr marL="0" indent="0">
              <a:lnSpc>
                <a:spcPts val="2200"/>
              </a:lnSpc>
              <a:buNone/>
              <a:defRPr sz="2000" b="1"/>
            </a:lvl6pPr>
            <a:lvl7pPr marL="0" indent="0">
              <a:lnSpc>
                <a:spcPts val="2200"/>
              </a:lnSpc>
              <a:buNone/>
              <a:defRPr sz="2000" b="1"/>
            </a:lvl7pPr>
            <a:lvl8pPr marL="0" indent="0">
              <a:lnSpc>
                <a:spcPts val="2200"/>
              </a:lnSpc>
              <a:buNone/>
              <a:defRPr sz="2000" b="1"/>
            </a:lvl8pPr>
            <a:lvl9pPr marL="0" indent="0">
              <a:lnSpc>
                <a:spcPts val="2200"/>
              </a:lnSpc>
              <a:buNone/>
              <a:defRPr sz="20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03120"/>
            <a:ext cx="4032504" cy="4023360"/>
          </a:xfrm>
        </p:spPr>
        <p:txBody>
          <a:bodyPr/>
          <a:lstStyle>
            <a:lvl1pPr>
              <a:defRPr sz="2000" baseline="0"/>
            </a:lvl1pPr>
            <a:lvl2pPr>
              <a:defRPr sz="2000" baseline="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307592"/>
            <a:ext cx="4032504" cy="639762"/>
          </a:xfrm>
        </p:spPr>
        <p:txBody>
          <a:bodyPr anchor="b"/>
          <a:lstStyle>
            <a:lvl1pPr marL="0" indent="0">
              <a:lnSpc>
                <a:spcPts val="2200"/>
              </a:lnSpc>
              <a:buNone/>
              <a:defRPr sz="2000" b="1"/>
            </a:lvl1pPr>
            <a:lvl2pPr marL="0" indent="0">
              <a:buNone/>
              <a:defRPr sz="2000" b="1"/>
            </a:lvl2pPr>
            <a:lvl3pPr marL="0" indent="0">
              <a:buNone/>
              <a:defRPr sz="2000" b="1"/>
            </a:lvl3pPr>
            <a:lvl4pPr marL="0" indent="0">
              <a:buNone/>
              <a:defRPr sz="2000" b="1"/>
            </a:lvl4pPr>
            <a:lvl5pPr marL="0" indent="0">
              <a:buNone/>
              <a:defRPr sz="2000" b="1"/>
            </a:lvl5pPr>
            <a:lvl6pPr marL="0" indent="0">
              <a:buNone/>
              <a:defRPr sz="2000" b="1"/>
            </a:lvl6pPr>
            <a:lvl7pPr marL="0" indent="0">
              <a:buNone/>
              <a:defRPr sz="2000" b="1"/>
            </a:lvl7pPr>
            <a:lvl8pPr marL="0" indent="0">
              <a:buNone/>
              <a:defRPr sz="2000" b="1"/>
            </a:lvl8pPr>
            <a:lvl9pPr marL="0" indent="0">
              <a:buNone/>
              <a:defRPr sz="20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03120"/>
            <a:ext cx="4032504" cy="4023360"/>
          </a:xfrm>
        </p:spPr>
        <p:txBody>
          <a:bodyPr/>
          <a:lstStyle>
            <a:lvl1pPr>
              <a:defRPr sz="2000" baseline="0"/>
            </a:lvl1pPr>
            <a:lvl2pPr>
              <a:defRPr sz="2000" baseline="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B66E2799-722C-40D2-8234-C5257BF22B5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hf hdr="0" ftr="0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Body Slide_2 column w/ titles_black"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10"/>
          <p:cNvSpPr txBox="1"/>
          <p:nvPr/>
        </p:nvSpPr>
        <p:spPr>
          <a:xfrm>
            <a:off x="457200" y="6492875"/>
            <a:ext cx="1938338" cy="365125"/>
          </a:xfrm>
          <a:prstGeom prst="rect">
            <a:avLst/>
          </a:prstGeom>
          <a:noFill/>
        </p:spPr>
        <p:txBody>
          <a:bodyPr wrap="none" lIns="0" tIns="0" rIns="0" bIns="0"/>
          <a:lstStyle/>
          <a:p>
            <a:pPr>
              <a:defRPr/>
            </a:pPr>
            <a:r>
              <a:rPr lang="en-US" sz="1000" dirty="0" err="1">
                <a:latin typeface="+mn-lt"/>
              </a:rPr>
              <a:t>Axalta</a:t>
            </a:r>
            <a:r>
              <a:rPr lang="en-US" sz="1000" dirty="0">
                <a:latin typeface="+mn-lt"/>
              </a:rPr>
              <a:t> Coating Systems</a:t>
            </a:r>
          </a:p>
        </p:txBody>
      </p:sp>
      <p:pic>
        <p:nvPicPr>
          <p:cNvPr id="8" name="Picture 11" descr="int_axl_tm_rgb_red_pos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020050" y="393700"/>
            <a:ext cx="739775" cy="60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7086600" cy="6858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07592"/>
            <a:ext cx="4032504" cy="639762"/>
          </a:xfrm>
        </p:spPr>
        <p:txBody>
          <a:bodyPr anchor="b"/>
          <a:lstStyle>
            <a:lvl1pPr marL="0" indent="0">
              <a:lnSpc>
                <a:spcPts val="2200"/>
              </a:lnSpc>
              <a:buNone/>
              <a:defRPr sz="2000" b="1" baseline="0"/>
            </a:lvl1pPr>
            <a:lvl2pPr marL="0" indent="0">
              <a:buNone/>
              <a:defRPr sz="2000" b="1"/>
            </a:lvl2pPr>
            <a:lvl3pPr marL="0" indent="0">
              <a:buNone/>
              <a:defRPr sz="2000" b="1"/>
            </a:lvl3pPr>
            <a:lvl4pPr marL="0" indent="0">
              <a:lnSpc>
                <a:spcPts val="2200"/>
              </a:lnSpc>
              <a:buNone/>
              <a:defRPr sz="2000" b="1"/>
            </a:lvl4pPr>
            <a:lvl5pPr marL="0" indent="0">
              <a:lnSpc>
                <a:spcPts val="2200"/>
              </a:lnSpc>
              <a:buNone/>
              <a:defRPr sz="2000" b="1"/>
            </a:lvl5pPr>
            <a:lvl6pPr marL="0" indent="0">
              <a:lnSpc>
                <a:spcPts val="2200"/>
              </a:lnSpc>
              <a:buNone/>
              <a:defRPr sz="2000" b="1"/>
            </a:lvl6pPr>
            <a:lvl7pPr marL="0" indent="0">
              <a:lnSpc>
                <a:spcPts val="2200"/>
              </a:lnSpc>
              <a:buNone/>
              <a:defRPr sz="2000" b="1"/>
            </a:lvl7pPr>
            <a:lvl8pPr marL="0" indent="0">
              <a:lnSpc>
                <a:spcPts val="2200"/>
              </a:lnSpc>
              <a:buNone/>
              <a:defRPr sz="2000" b="1"/>
            </a:lvl8pPr>
            <a:lvl9pPr marL="0" indent="0">
              <a:lnSpc>
                <a:spcPts val="2200"/>
              </a:lnSpc>
              <a:buNone/>
              <a:defRPr sz="20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03120"/>
            <a:ext cx="4032504" cy="4023360"/>
          </a:xfrm>
        </p:spPr>
        <p:txBody>
          <a:bodyPr/>
          <a:lstStyle>
            <a:lvl1pPr>
              <a:defRPr sz="2000" baseline="0"/>
            </a:lvl1pPr>
            <a:lvl2pPr>
              <a:defRPr sz="2000" baseline="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307592"/>
            <a:ext cx="4032504" cy="639762"/>
          </a:xfrm>
        </p:spPr>
        <p:txBody>
          <a:bodyPr anchor="b"/>
          <a:lstStyle>
            <a:lvl1pPr marL="0" indent="0">
              <a:lnSpc>
                <a:spcPts val="2200"/>
              </a:lnSpc>
              <a:buNone/>
              <a:defRPr sz="2000" b="1"/>
            </a:lvl1pPr>
            <a:lvl2pPr marL="0" indent="0">
              <a:buNone/>
              <a:defRPr sz="2000" b="1"/>
            </a:lvl2pPr>
            <a:lvl3pPr marL="0" indent="0">
              <a:buNone/>
              <a:defRPr sz="2000" b="1"/>
            </a:lvl3pPr>
            <a:lvl4pPr marL="0" indent="0">
              <a:buNone/>
              <a:defRPr sz="2000" b="1"/>
            </a:lvl4pPr>
            <a:lvl5pPr marL="0" indent="0">
              <a:buNone/>
              <a:defRPr sz="2000" b="1"/>
            </a:lvl5pPr>
            <a:lvl6pPr marL="0" indent="0">
              <a:buNone/>
              <a:defRPr sz="2000" b="1"/>
            </a:lvl6pPr>
            <a:lvl7pPr marL="0" indent="0">
              <a:buNone/>
              <a:defRPr sz="2000" b="1"/>
            </a:lvl7pPr>
            <a:lvl8pPr marL="0" indent="0">
              <a:buNone/>
              <a:defRPr sz="2000" b="1"/>
            </a:lvl8pPr>
            <a:lvl9pPr marL="0" indent="0">
              <a:buNone/>
              <a:defRPr sz="20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03120"/>
            <a:ext cx="4032504" cy="4023360"/>
          </a:xfrm>
        </p:spPr>
        <p:txBody>
          <a:bodyPr/>
          <a:lstStyle>
            <a:lvl1pPr>
              <a:defRPr sz="2000" baseline="0"/>
            </a:lvl1pPr>
            <a:lvl2pPr>
              <a:defRPr sz="2000" baseline="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518AD0A6-AFFF-4EC3-8C9D-497EE06AB28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hf hdr="0" ftr="0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ody Slide_horizontal content &amp; text_blue"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10"/>
          <p:cNvSpPr txBox="1"/>
          <p:nvPr/>
        </p:nvSpPr>
        <p:spPr>
          <a:xfrm>
            <a:off x="457200" y="6492875"/>
            <a:ext cx="1938338" cy="365125"/>
          </a:xfrm>
          <a:prstGeom prst="rect">
            <a:avLst/>
          </a:prstGeom>
          <a:noFill/>
        </p:spPr>
        <p:txBody>
          <a:bodyPr wrap="none" lIns="0" tIns="0" rIns="0" bIns="0"/>
          <a:lstStyle/>
          <a:p>
            <a:pPr>
              <a:defRPr/>
            </a:pPr>
            <a:r>
              <a:rPr lang="en-US" sz="1000" dirty="0" err="1">
                <a:latin typeface="+mn-lt"/>
              </a:rPr>
              <a:t>Axalta</a:t>
            </a:r>
            <a:r>
              <a:rPr lang="en-US" sz="1000" dirty="0">
                <a:latin typeface="+mn-lt"/>
              </a:rPr>
              <a:t> Coating Systems</a:t>
            </a:r>
          </a:p>
        </p:txBody>
      </p:sp>
      <p:pic>
        <p:nvPicPr>
          <p:cNvPr id="8" name="Picture 11" descr="int_axl_tm_rgb_red_pos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020050" y="393700"/>
            <a:ext cx="739775" cy="60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7086600" cy="6858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4187952"/>
            <a:ext cx="4032504" cy="1828800"/>
          </a:xfrm>
        </p:spPr>
        <p:txBody>
          <a:bodyPr/>
          <a:lstStyle>
            <a:lvl1pPr>
              <a:lnSpc>
                <a:spcPts val="2200"/>
              </a:lnSpc>
              <a:defRPr sz="1800" baseline="0"/>
            </a:lvl1pPr>
            <a:lvl2pPr marL="137160">
              <a:lnSpc>
                <a:spcPts val="2200"/>
              </a:lnSpc>
              <a:defRPr sz="1800" baseline="0"/>
            </a:lvl2pPr>
            <a:lvl3pPr marL="411480">
              <a:defRPr sz="1800"/>
            </a:lvl3pPr>
            <a:lvl4pPr marL="594360">
              <a:defRPr sz="1600"/>
            </a:lvl4pPr>
            <a:lvl5pPr marL="822960">
              <a:defRPr sz="1600"/>
            </a:lvl5pPr>
            <a:lvl6pPr marL="822960">
              <a:defRPr sz="1600"/>
            </a:lvl6pPr>
            <a:lvl7pPr marL="822960">
              <a:defRPr sz="1600"/>
            </a:lvl7pPr>
            <a:lvl8pPr marL="822960">
              <a:defRPr sz="1600"/>
            </a:lvl8pPr>
            <a:lvl9pPr marL="822960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4187952"/>
            <a:ext cx="4032504" cy="1828800"/>
          </a:xfrm>
        </p:spPr>
        <p:txBody>
          <a:bodyPr/>
          <a:lstStyle>
            <a:lvl1pPr>
              <a:lnSpc>
                <a:spcPts val="2200"/>
              </a:lnSpc>
              <a:defRPr sz="1800" baseline="0"/>
            </a:lvl1pPr>
            <a:lvl2pPr marL="137160">
              <a:lnSpc>
                <a:spcPts val="2200"/>
              </a:lnSpc>
              <a:defRPr sz="1800" baseline="0"/>
            </a:lvl2pPr>
            <a:lvl3pPr marL="411480">
              <a:defRPr sz="1800"/>
            </a:lvl3pPr>
            <a:lvl4pPr marL="594360">
              <a:defRPr sz="1600"/>
            </a:lvl4pPr>
            <a:lvl5pPr marL="822960">
              <a:defRPr sz="1600"/>
            </a:lvl5pPr>
            <a:lvl6pPr marL="822960">
              <a:defRPr sz="1600"/>
            </a:lvl6pPr>
            <a:lvl7pPr marL="822960">
              <a:defRPr sz="1600"/>
            </a:lvl7pPr>
            <a:lvl8pPr marL="822960">
              <a:defRPr sz="1600"/>
            </a:lvl8pPr>
            <a:lvl9pPr marL="822960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5"/>
          </p:nvPr>
        </p:nvSpPr>
        <p:spPr>
          <a:xfrm>
            <a:off x="457200" y="1307592"/>
            <a:ext cx="4032504" cy="2724912"/>
          </a:xfrm>
        </p:spPr>
        <p:txBody>
          <a:bodyPr/>
          <a:lstStyle>
            <a:lvl2pPr marL="137160">
              <a:defRPr/>
            </a:lvl2pPr>
            <a:lvl3pPr marL="411480">
              <a:defRPr/>
            </a:lvl3pPr>
            <a:lvl4pPr marL="594360">
              <a:defRPr/>
            </a:lvl4pPr>
            <a:lvl5pPr marL="822960">
              <a:defRPr/>
            </a:lvl5pPr>
            <a:lvl6pPr marL="822960">
              <a:defRPr/>
            </a:lvl6pPr>
            <a:lvl7pPr marL="822960">
              <a:defRPr/>
            </a:lvl7pPr>
            <a:lvl8pPr marL="822960">
              <a:defRPr/>
            </a:lvl8pPr>
            <a:lvl9pPr marL="822960"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7" name="Content Placeholder 16"/>
          <p:cNvSpPr>
            <a:spLocks noGrp="1"/>
          </p:cNvSpPr>
          <p:nvPr>
            <p:ph sz="quarter" idx="16"/>
          </p:nvPr>
        </p:nvSpPr>
        <p:spPr>
          <a:xfrm>
            <a:off x="4645152" y="1307592"/>
            <a:ext cx="4032504" cy="2724912"/>
          </a:xfrm>
        </p:spPr>
        <p:txBody>
          <a:bodyPr/>
          <a:lstStyle>
            <a:lvl2pPr marL="137160">
              <a:defRPr/>
            </a:lvl2pPr>
            <a:lvl3pPr marL="411480">
              <a:defRPr/>
            </a:lvl3pPr>
            <a:lvl4pPr marL="594360">
              <a:defRPr/>
            </a:lvl4pPr>
            <a:lvl5pPr marL="822960">
              <a:defRPr/>
            </a:lvl5pPr>
            <a:lvl6pPr marL="822960">
              <a:defRPr/>
            </a:lvl6pPr>
            <a:lvl7pPr marL="822960">
              <a:defRPr/>
            </a:lvl7pPr>
            <a:lvl8pPr marL="822960">
              <a:defRPr/>
            </a:lvl8pPr>
            <a:lvl9pPr marL="822960"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E10B27E1-8129-4DCA-AED7-D1D2CBDFB1F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hf hdr="0" ftr="0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ody Slide_horizontal content &amp; text_orange"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10"/>
          <p:cNvSpPr txBox="1"/>
          <p:nvPr/>
        </p:nvSpPr>
        <p:spPr>
          <a:xfrm>
            <a:off x="457200" y="6492875"/>
            <a:ext cx="1938338" cy="365125"/>
          </a:xfrm>
          <a:prstGeom prst="rect">
            <a:avLst/>
          </a:prstGeom>
          <a:noFill/>
        </p:spPr>
        <p:txBody>
          <a:bodyPr wrap="none" lIns="0" tIns="0" rIns="0" bIns="0"/>
          <a:lstStyle/>
          <a:p>
            <a:pPr>
              <a:defRPr/>
            </a:pPr>
            <a:r>
              <a:rPr lang="en-US" sz="1000" dirty="0" err="1">
                <a:latin typeface="+mn-lt"/>
              </a:rPr>
              <a:t>Axalta</a:t>
            </a:r>
            <a:r>
              <a:rPr lang="en-US" sz="1000" dirty="0">
                <a:latin typeface="+mn-lt"/>
              </a:rPr>
              <a:t> Coating Systems</a:t>
            </a:r>
          </a:p>
        </p:txBody>
      </p:sp>
      <p:pic>
        <p:nvPicPr>
          <p:cNvPr id="8" name="Picture 11" descr="int_axl_tm_rgb_red_pos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020050" y="393700"/>
            <a:ext cx="739775" cy="60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7086600" cy="6858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4187952"/>
            <a:ext cx="4032504" cy="1828800"/>
          </a:xfrm>
        </p:spPr>
        <p:txBody>
          <a:bodyPr/>
          <a:lstStyle>
            <a:lvl1pPr>
              <a:lnSpc>
                <a:spcPts val="2200"/>
              </a:lnSpc>
              <a:defRPr sz="1800" baseline="0"/>
            </a:lvl1pPr>
            <a:lvl2pPr marL="137160">
              <a:lnSpc>
                <a:spcPts val="2200"/>
              </a:lnSpc>
              <a:defRPr sz="1800" baseline="0"/>
            </a:lvl2pPr>
            <a:lvl3pPr marL="411480">
              <a:defRPr sz="1800"/>
            </a:lvl3pPr>
            <a:lvl4pPr marL="594360">
              <a:defRPr sz="1600"/>
            </a:lvl4pPr>
            <a:lvl5pPr marL="822960">
              <a:defRPr sz="1600"/>
            </a:lvl5pPr>
            <a:lvl6pPr marL="822960">
              <a:defRPr sz="1600"/>
            </a:lvl6pPr>
            <a:lvl7pPr marL="822960">
              <a:defRPr sz="1600"/>
            </a:lvl7pPr>
            <a:lvl8pPr marL="822960">
              <a:defRPr sz="1600"/>
            </a:lvl8pPr>
            <a:lvl9pPr marL="822960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4187952"/>
            <a:ext cx="4032504" cy="1828800"/>
          </a:xfrm>
        </p:spPr>
        <p:txBody>
          <a:bodyPr/>
          <a:lstStyle>
            <a:lvl1pPr>
              <a:lnSpc>
                <a:spcPts val="2200"/>
              </a:lnSpc>
              <a:defRPr sz="1800" baseline="0"/>
            </a:lvl1pPr>
            <a:lvl2pPr marL="137160">
              <a:lnSpc>
                <a:spcPts val="2200"/>
              </a:lnSpc>
              <a:defRPr sz="1800" baseline="0"/>
            </a:lvl2pPr>
            <a:lvl3pPr marL="411480">
              <a:defRPr sz="1800"/>
            </a:lvl3pPr>
            <a:lvl4pPr marL="594360">
              <a:defRPr sz="1600"/>
            </a:lvl4pPr>
            <a:lvl5pPr marL="822960">
              <a:defRPr sz="1600"/>
            </a:lvl5pPr>
            <a:lvl6pPr marL="822960">
              <a:defRPr sz="1600"/>
            </a:lvl6pPr>
            <a:lvl7pPr marL="822960">
              <a:defRPr sz="1600"/>
            </a:lvl7pPr>
            <a:lvl8pPr marL="822960">
              <a:defRPr sz="1600"/>
            </a:lvl8pPr>
            <a:lvl9pPr marL="822960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5"/>
          </p:nvPr>
        </p:nvSpPr>
        <p:spPr>
          <a:xfrm>
            <a:off x="457200" y="1307592"/>
            <a:ext cx="4032504" cy="2724912"/>
          </a:xfrm>
        </p:spPr>
        <p:txBody>
          <a:bodyPr/>
          <a:lstStyle>
            <a:lvl2pPr marL="137160">
              <a:defRPr/>
            </a:lvl2pPr>
            <a:lvl3pPr marL="411480">
              <a:defRPr/>
            </a:lvl3pPr>
            <a:lvl4pPr marL="594360">
              <a:defRPr/>
            </a:lvl4pPr>
            <a:lvl5pPr marL="822960">
              <a:defRPr/>
            </a:lvl5pPr>
            <a:lvl6pPr marL="822960">
              <a:defRPr/>
            </a:lvl6pPr>
            <a:lvl7pPr marL="822960">
              <a:defRPr/>
            </a:lvl7pPr>
            <a:lvl8pPr marL="822960">
              <a:defRPr/>
            </a:lvl8pPr>
            <a:lvl9pPr marL="822960"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7" name="Content Placeholder 16"/>
          <p:cNvSpPr>
            <a:spLocks noGrp="1"/>
          </p:cNvSpPr>
          <p:nvPr>
            <p:ph sz="quarter" idx="16"/>
          </p:nvPr>
        </p:nvSpPr>
        <p:spPr>
          <a:xfrm>
            <a:off x="4645152" y="1307592"/>
            <a:ext cx="4032504" cy="2724912"/>
          </a:xfrm>
        </p:spPr>
        <p:txBody>
          <a:bodyPr/>
          <a:lstStyle>
            <a:lvl2pPr marL="137160">
              <a:defRPr/>
            </a:lvl2pPr>
            <a:lvl3pPr marL="411480">
              <a:defRPr/>
            </a:lvl3pPr>
            <a:lvl4pPr marL="594360">
              <a:defRPr/>
            </a:lvl4pPr>
            <a:lvl5pPr marL="822960">
              <a:defRPr/>
            </a:lvl5pPr>
            <a:lvl6pPr marL="822960">
              <a:defRPr/>
            </a:lvl6pPr>
            <a:lvl7pPr marL="822960">
              <a:defRPr/>
            </a:lvl7pPr>
            <a:lvl8pPr marL="822960">
              <a:defRPr/>
            </a:lvl8pPr>
            <a:lvl9pPr marL="822960"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BE4A3F1B-C823-48AE-97B6-0436357134C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hf hdr="0" ftr="0"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ody Slide_horizontal content &amp; text_red"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10"/>
          <p:cNvSpPr txBox="1"/>
          <p:nvPr/>
        </p:nvSpPr>
        <p:spPr>
          <a:xfrm>
            <a:off x="457200" y="6492875"/>
            <a:ext cx="1938338" cy="365125"/>
          </a:xfrm>
          <a:prstGeom prst="rect">
            <a:avLst/>
          </a:prstGeom>
          <a:noFill/>
        </p:spPr>
        <p:txBody>
          <a:bodyPr wrap="none" lIns="0" tIns="0" rIns="0" bIns="0"/>
          <a:lstStyle/>
          <a:p>
            <a:pPr>
              <a:defRPr/>
            </a:pPr>
            <a:r>
              <a:rPr lang="en-US" sz="1000" dirty="0" err="1">
                <a:latin typeface="+mn-lt"/>
              </a:rPr>
              <a:t>Axalta</a:t>
            </a:r>
            <a:r>
              <a:rPr lang="en-US" sz="1000" dirty="0">
                <a:latin typeface="+mn-lt"/>
              </a:rPr>
              <a:t> Coating Systems</a:t>
            </a:r>
          </a:p>
        </p:txBody>
      </p:sp>
      <p:pic>
        <p:nvPicPr>
          <p:cNvPr id="8" name="Picture 11" descr="int_axl_tm_rgb_red_pos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020050" y="393700"/>
            <a:ext cx="739775" cy="60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7086600" cy="6858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4187952"/>
            <a:ext cx="4032504" cy="1828800"/>
          </a:xfrm>
        </p:spPr>
        <p:txBody>
          <a:bodyPr/>
          <a:lstStyle>
            <a:lvl1pPr>
              <a:lnSpc>
                <a:spcPts val="2200"/>
              </a:lnSpc>
              <a:defRPr sz="1800" baseline="0"/>
            </a:lvl1pPr>
            <a:lvl2pPr marL="137160">
              <a:lnSpc>
                <a:spcPts val="2200"/>
              </a:lnSpc>
              <a:defRPr sz="1800" baseline="0"/>
            </a:lvl2pPr>
            <a:lvl3pPr marL="411480">
              <a:defRPr sz="1800"/>
            </a:lvl3pPr>
            <a:lvl4pPr marL="594360">
              <a:defRPr sz="1600"/>
            </a:lvl4pPr>
            <a:lvl5pPr marL="822960">
              <a:defRPr sz="1600"/>
            </a:lvl5pPr>
            <a:lvl6pPr marL="822960">
              <a:defRPr sz="1600"/>
            </a:lvl6pPr>
            <a:lvl7pPr marL="822960">
              <a:defRPr sz="1600"/>
            </a:lvl7pPr>
            <a:lvl8pPr marL="822960">
              <a:defRPr sz="1600"/>
            </a:lvl8pPr>
            <a:lvl9pPr marL="822960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4187952"/>
            <a:ext cx="4032504" cy="1828800"/>
          </a:xfrm>
        </p:spPr>
        <p:txBody>
          <a:bodyPr/>
          <a:lstStyle>
            <a:lvl1pPr>
              <a:lnSpc>
                <a:spcPts val="2200"/>
              </a:lnSpc>
              <a:defRPr sz="1800" baseline="0"/>
            </a:lvl1pPr>
            <a:lvl2pPr marL="137160">
              <a:lnSpc>
                <a:spcPts val="2200"/>
              </a:lnSpc>
              <a:defRPr sz="1800" baseline="0"/>
            </a:lvl2pPr>
            <a:lvl3pPr marL="411480">
              <a:defRPr sz="1800"/>
            </a:lvl3pPr>
            <a:lvl4pPr marL="594360">
              <a:defRPr sz="1600"/>
            </a:lvl4pPr>
            <a:lvl5pPr marL="822960">
              <a:defRPr sz="1600"/>
            </a:lvl5pPr>
            <a:lvl6pPr marL="822960">
              <a:defRPr sz="1600"/>
            </a:lvl6pPr>
            <a:lvl7pPr marL="822960">
              <a:defRPr sz="1600"/>
            </a:lvl7pPr>
            <a:lvl8pPr marL="822960">
              <a:defRPr sz="1600"/>
            </a:lvl8pPr>
            <a:lvl9pPr marL="822960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5"/>
          </p:nvPr>
        </p:nvSpPr>
        <p:spPr>
          <a:xfrm>
            <a:off x="457200" y="1307592"/>
            <a:ext cx="4032504" cy="2724912"/>
          </a:xfrm>
        </p:spPr>
        <p:txBody>
          <a:bodyPr/>
          <a:lstStyle>
            <a:lvl2pPr marL="137160">
              <a:defRPr/>
            </a:lvl2pPr>
            <a:lvl3pPr marL="411480">
              <a:defRPr/>
            </a:lvl3pPr>
            <a:lvl4pPr marL="594360">
              <a:defRPr/>
            </a:lvl4pPr>
            <a:lvl5pPr marL="822960">
              <a:defRPr/>
            </a:lvl5pPr>
            <a:lvl6pPr marL="822960">
              <a:defRPr/>
            </a:lvl6pPr>
            <a:lvl7pPr marL="822960">
              <a:defRPr/>
            </a:lvl7pPr>
            <a:lvl8pPr marL="822960">
              <a:defRPr/>
            </a:lvl8pPr>
            <a:lvl9pPr marL="822960"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7" name="Content Placeholder 16"/>
          <p:cNvSpPr>
            <a:spLocks noGrp="1"/>
          </p:cNvSpPr>
          <p:nvPr>
            <p:ph sz="quarter" idx="16"/>
          </p:nvPr>
        </p:nvSpPr>
        <p:spPr>
          <a:xfrm>
            <a:off x="4645152" y="1307592"/>
            <a:ext cx="4032504" cy="2724912"/>
          </a:xfrm>
        </p:spPr>
        <p:txBody>
          <a:bodyPr/>
          <a:lstStyle>
            <a:lvl2pPr marL="137160">
              <a:defRPr/>
            </a:lvl2pPr>
            <a:lvl3pPr marL="411480">
              <a:defRPr/>
            </a:lvl3pPr>
            <a:lvl4pPr marL="594360">
              <a:defRPr/>
            </a:lvl4pPr>
            <a:lvl5pPr marL="822960">
              <a:defRPr/>
            </a:lvl5pPr>
            <a:lvl6pPr marL="822960">
              <a:defRPr/>
            </a:lvl6pPr>
            <a:lvl7pPr marL="822960">
              <a:defRPr/>
            </a:lvl7pPr>
            <a:lvl8pPr marL="822960">
              <a:defRPr/>
            </a:lvl8pPr>
            <a:lvl9pPr marL="822960"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944FEE41-31CF-454E-817E-55EF6D8B106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hf hdr="0" ftr="0"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ody Slide_horizontal content &amp; text_green"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10"/>
          <p:cNvSpPr txBox="1"/>
          <p:nvPr/>
        </p:nvSpPr>
        <p:spPr>
          <a:xfrm>
            <a:off x="457200" y="6492875"/>
            <a:ext cx="1938338" cy="365125"/>
          </a:xfrm>
          <a:prstGeom prst="rect">
            <a:avLst/>
          </a:prstGeom>
          <a:noFill/>
        </p:spPr>
        <p:txBody>
          <a:bodyPr wrap="none" lIns="0" tIns="0" rIns="0" bIns="0"/>
          <a:lstStyle/>
          <a:p>
            <a:pPr>
              <a:defRPr/>
            </a:pPr>
            <a:r>
              <a:rPr lang="en-US" sz="1000" dirty="0" err="1">
                <a:latin typeface="+mn-lt"/>
              </a:rPr>
              <a:t>Axalta</a:t>
            </a:r>
            <a:r>
              <a:rPr lang="en-US" sz="1000" dirty="0">
                <a:latin typeface="+mn-lt"/>
              </a:rPr>
              <a:t> Coating Systems</a:t>
            </a:r>
          </a:p>
        </p:txBody>
      </p:sp>
      <p:pic>
        <p:nvPicPr>
          <p:cNvPr id="8" name="Picture 11" descr="int_axl_tm_rgb_red_pos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020050" y="393700"/>
            <a:ext cx="739775" cy="60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7086600" cy="6858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4187952"/>
            <a:ext cx="4032504" cy="1828800"/>
          </a:xfrm>
        </p:spPr>
        <p:txBody>
          <a:bodyPr/>
          <a:lstStyle>
            <a:lvl1pPr>
              <a:lnSpc>
                <a:spcPts val="2200"/>
              </a:lnSpc>
              <a:defRPr sz="1800" baseline="0"/>
            </a:lvl1pPr>
            <a:lvl2pPr marL="137160">
              <a:lnSpc>
                <a:spcPts val="2200"/>
              </a:lnSpc>
              <a:defRPr sz="1800" baseline="0"/>
            </a:lvl2pPr>
            <a:lvl3pPr marL="411480">
              <a:defRPr sz="1800"/>
            </a:lvl3pPr>
            <a:lvl4pPr marL="594360">
              <a:defRPr sz="1600"/>
            </a:lvl4pPr>
            <a:lvl5pPr marL="822960">
              <a:defRPr sz="1600"/>
            </a:lvl5pPr>
            <a:lvl6pPr marL="822960">
              <a:defRPr sz="1600"/>
            </a:lvl6pPr>
            <a:lvl7pPr marL="822960">
              <a:defRPr sz="1600"/>
            </a:lvl7pPr>
            <a:lvl8pPr marL="822960">
              <a:defRPr sz="1600"/>
            </a:lvl8pPr>
            <a:lvl9pPr marL="822960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4187952"/>
            <a:ext cx="4032504" cy="1828800"/>
          </a:xfrm>
        </p:spPr>
        <p:txBody>
          <a:bodyPr/>
          <a:lstStyle>
            <a:lvl1pPr>
              <a:lnSpc>
                <a:spcPts val="2200"/>
              </a:lnSpc>
              <a:defRPr sz="1800" baseline="0"/>
            </a:lvl1pPr>
            <a:lvl2pPr marL="137160">
              <a:lnSpc>
                <a:spcPts val="2200"/>
              </a:lnSpc>
              <a:defRPr sz="1800" baseline="0"/>
            </a:lvl2pPr>
            <a:lvl3pPr marL="411480">
              <a:defRPr sz="1800"/>
            </a:lvl3pPr>
            <a:lvl4pPr marL="594360">
              <a:defRPr sz="1600"/>
            </a:lvl4pPr>
            <a:lvl5pPr marL="822960">
              <a:defRPr sz="1600"/>
            </a:lvl5pPr>
            <a:lvl6pPr marL="822960">
              <a:defRPr sz="1600"/>
            </a:lvl6pPr>
            <a:lvl7pPr marL="822960">
              <a:defRPr sz="1600"/>
            </a:lvl7pPr>
            <a:lvl8pPr marL="822960">
              <a:defRPr sz="1600"/>
            </a:lvl8pPr>
            <a:lvl9pPr marL="822960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5"/>
          </p:nvPr>
        </p:nvSpPr>
        <p:spPr>
          <a:xfrm>
            <a:off x="457200" y="1307592"/>
            <a:ext cx="4032504" cy="2724912"/>
          </a:xfrm>
        </p:spPr>
        <p:txBody>
          <a:bodyPr/>
          <a:lstStyle>
            <a:lvl2pPr marL="137160">
              <a:defRPr/>
            </a:lvl2pPr>
            <a:lvl3pPr marL="411480">
              <a:defRPr/>
            </a:lvl3pPr>
            <a:lvl4pPr marL="594360">
              <a:defRPr/>
            </a:lvl4pPr>
            <a:lvl5pPr marL="822960">
              <a:defRPr/>
            </a:lvl5pPr>
            <a:lvl6pPr marL="822960">
              <a:defRPr/>
            </a:lvl6pPr>
            <a:lvl7pPr marL="822960">
              <a:defRPr/>
            </a:lvl7pPr>
            <a:lvl8pPr marL="822960">
              <a:defRPr/>
            </a:lvl8pPr>
            <a:lvl9pPr marL="822960"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7" name="Content Placeholder 16"/>
          <p:cNvSpPr>
            <a:spLocks noGrp="1"/>
          </p:cNvSpPr>
          <p:nvPr>
            <p:ph sz="quarter" idx="16"/>
          </p:nvPr>
        </p:nvSpPr>
        <p:spPr>
          <a:xfrm>
            <a:off x="4645152" y="1307592"/>
            <a:ext cx="4032504" cy="2724912"/>
          </a:xfrm>
        </p:spPr>
        <p:txBody>
          <a:bodyPr/>
          <a:lstStyle>
            <a:lvl2pPr marL="137160">
              <a:defRPr/>
            </a:lvl2pPr>
            <a:lvl3pPr marL="411480">
              <a:defRPr/>
            </a:lvl3pPr>
            <a:lvl4pPr marL="594360">
              <a:defRPr/>
            </a:lvl4pPr>
            <a:lvl5pPr marL="822960">
              <a:defRPr/>
            </a:lvl5pPr>
            <a:lvl6pPr marL="822960">
              <a:defRPr/>
            </a:lvl6pPr>
            <a:lvl7pPr marL="822960">
              <a:defRPr/>
            </a:lvl7pPr>
            <a:lvl8pPr marL="822960">
              <a:defRPr/>
            </a:lvl8pPr>
            <a:lvl9pPr marL="822960"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03DAF4EC-9115-4C3E-8C38-5EF28048643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hf hdr="0" ftr="0"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ody Slide_horizontal content &amp; text_purple"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10"/>
          <p:cNvSpPr txBox="1"/>
          <p:nvPr/>
        </p:nvSpPr>
        <p:spPr>
          <a:xfrm>
            <a:off x="457200" y="6492875"/>
            <a:ext cx="1938338" cy="365125"/>
          </a:xfrm>
          <a:prstGeom prst="rect">
            <a:avLst/>
          </a:prstGeom>
          <a:noFill/>
        </p:spPr>
        <p:txBody>
          <a:bodyPr wrap="none" lIns="0" tIns="0" rIns="0" bIns="0"/>
          <a:lstStyle/>
          <a:p>
            <a:pPr>
              <a:defRPr/>
            </a:pPr>
            <a:r>
              <a:rPr lang="en-US" sz="1000" dirty="0" err="1">
                <a:latin typeface="+mn-lt"/>
              </a:rPr>
              <a:t>Axalta</a:t>
            </a:r>
            <a:r>
              <a:rPr lang="en-US" sz="1000" dirty="0">
                <a:latin typeface="+mn-lt"/>
              </a:rPr>
              <a:t> Coating Systems</a:t>
            </a:r>
          </a:p>
        </p:txBody>
      </p:sp>
      <p:pic>
        <p:nvPicPr>
          <p:cNvPr id="8" name="Picture 11" descr="int_axl_tm_rgb_red_pos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020050" y="393700"/>
            <a:ext cx="739775" cy="60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7086600" cy="6858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4187952"/>
            <a:ext cx="4032504" cy="1828800"/>
          </a:xfrm>
        </p:spPr>
        <p:txBody>
          <a:bodyPr/>
          <a:lstStyle>
            <a:lvl1pPr>
              <a:lnSpc>
                <a:spcPts val="2200"/>
              </a:lnSpc>
              <a:defRPr sz="1800" baseline="0"/>
            </a:lvl1pPr>
            <a:lvl2pPr marL="137160">
              <a:lnSpc>
                <a:spcPts val="2200"/>
              </a:lnSpc>
              <a:defRPr sz="1800" baseline="0"/>
            </a:lvl2pPr>
            <a:lvl3pPr marL="411480">
              <a:defRPr sz="1800"/>
            </a:lvl3pPr>
            <a:lvl4pPr marL="594360">
              <a:defRPr sz="1600"/>
            </a:lvl4pPr>
            <a:lvl5pPr marL="822960">
              <a:defRPr sz="1600"/>
            </a:lvl5pPr>
            <a:lvl6pPr marL="822960">
              <a:defRPr sz="1600"/>
            </a:lvl6pPr>
            <a:lvl7pPr marL="822960">
              <a:defRPr sz="1600"/>
            </a:lvl7pPr>
            <a:lvl8pPr marL="822960">
              <a:defRPr sz="1600"/>
            </a:lvl8pPr>
            <a:lvl9pPr marL="822960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4187952"/>
            <a:ext cx="4032504" cy="1828800"/>
          </a:xfrm>
        </p:spPr>
        <p:txBody>
          <a:bodyPr/>
          <a:lstStyle>
            <a:lvl1pPr>
              <a:lnSpc>
                <a:spcPts val="2200"/>
              </a:lnSpc>
              <a:defRPr sz="1800" baseline="0"/>
            </a:lvl1pPr>
            <a:lvl2pPr marL="137160">
              <a:lnSpc>
                <a:spcPts val="2200"/>
              </a:lnSpc>
              <a:defRPr sz="1800" baseline="0"/>
            </a:lvl2pPr>
            <a:lvl3pPr marL="411480">
              <a:defRPr sz="1800"/>
            </a:lvl3pPr>
            <a:lvl4pPr marL="594360">
              <a:defRPr sz="1600"/>
            </a:lvl4pPr>
            <a:lvl5pPr marL="822960">
              <a:defRPr sz="1600"/>
            </a:lvl5pPr>
            <a:lvl6pPr marL="822960">
              <a:defRPr sz="1600"/>
            </a:lvl6pPr>
            <a:lvl7pPr marL="822960">
              <a:defRPr sz="1600"/>
            </a:lvl7pPr>
            <a:lvl8pPr marL="822960">
              <a:defRPr sz="1600"/>
            </a:lvl8pPr>
            <a:lvl9pPr marL="822960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5"/>
          </p:nvPr>
        </p:nvSpPr>
        <p:spPr>
          <a:xfrm>
            <a:off x="457200" y="1307592"/>
            <a:ext cx="4032504" cy="2724912"/>
          </a:xfrm>
        </p:spPr>
        <p:txBody>
          <a:bodyPr/>
          <a:lstStyle>
            <a:lvl2pPr marL="137160">
              <a:defRPr/>
            </a:lvl2pPr>
            <a:lvl3pPr marL="411480">
              <a:defRPr/>
            </a:lvl3pPr>
            <a:lvl4pPr marL="594360">
              <a:defRPr/>
            </a:lvl4pPr>
            <a:lvl5pPr marL="822960">
              <a:defRPr/>
            </a:lvl5pPr>
            <a:lvl6pPr marL="822960">
              <a:defRPr/>
            </a:lvl6pPr>
            <a:lvl7pPr marL="822960">
              <a:defRPr/>
            </a:lvl7pPr>
            <a:lvl8pPr marL="822960">
              <a:defRPr/>
            </a:lvl8pPr>
            <a:lvl9pPr marL="822960"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7" name="Content Placeholder 16"/>
          <p:cNvSpPr>
            <a:spLocks noGrp="1"/>
          </p:cNvSpPr>
          <p:nvPr>
            <p:ph sz="quarter" idx="16"/>
          </p:nvPr>
        </p:nvSpPr>
        <p:spPr>
          <a:xfrm>
            <a:off x="4645152" y="1307592"/>
            <a:ext cx="4032504" cy="2724912"/>
          </a:xfrm>
        </p:spPr>
        <p:txBody>
          <a:bodyPr/>
          <a:lstStyle>
            <a:lvl2pPr marL="137160">
              <a:defRPr/>
            </a:lvl2pPr>
            <a:lvl3pPr marL="411480">
              <a:defRPr/>
            </a:lvl3pPr>
            <a:lvl4pPr marL="594360">
              <a:defRPr/>
            </a:lvl4pPr>
            <a:lvl5pPr marL="822960">
              <a:defRPr/>
            </a:lvl5pPr>
            <a:lvl6pPr marL="822960">
              <a:defRPr/>
            </a:lvl6pPr>
            <a:lvl7pPr marL="822960">
              <a:defRPr/>
            </a:lvl7pPr>
            <a:lvl8pPr marL="822960">
              <a:defRPr/>
            </a:lvl8pPr>
            <a:lvl9pPr marL="822960"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04377D7C-7878-4A53-9375-F4793019C7A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hf hdr="0" ftr="0"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ody Slide_horizontal content &amp; text_black"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10"/>
          <p:cNvSpPr txBox="1"/>
          <p:nvPr/>
        </p:nvSpPr>
        <p:spPr>
          <a:xfrm>
            <a:off x="457200" y="6492875"/>
            <a:ext cx="1938338" cy="365125"/>
          </a:xfrm>
          <a:prstGeom prst="rect">
            <a:avLst/>
          </a:prstGeom>
          <a:noFill/>
        </p:spPr>
        <p:txBody>
          <a:bodyPr wrap="none" lIns="0" tIns="0" rIns="0" bIns="0"/>
          <a:lstStyle/>
          <a:p>
            <a:pPr>
              <a:defRPr/>
            </a:pPr>
            <a:r>
              <a:rPr lang="en-US" sz="1000" dirty="0" err="1">
                <a:latin typeface="+mn-lt"/>
              </a:rPr>
              <a:t>Axalta</a:t>
            </a:r>
            <a:r>
              <a:rPr lang="en-US" sz="1000" dirty="0">
                <a:latin typeface="+mn-lt"/>
              </a:rPr>
              <a:t> Coating Systems</a:t>
            </a:r>
          </a:p>
        </p:txBody>
      </p:sp>
      <p:pic>
        <p:nvPicPr>
          <p:cNvPr id="8" name="Picture 11" descr="int_axl_tm_rgb_red_pos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020050" y="393700"/>
            <a:ext cx="739775" cy="60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7086600" cy="6858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4187952"/>
            <a:ext cx="4032504" cy="1828800"/>
          </a:xfrm>
        </p:spPr>
        <p:txBody>
          <a:bodyPr/>
          <a:lstStyle>
            <a:lvl1pPr>
              <a:lnSpc>
                <a:spcPts val="2200"/>
              </a:lnSpc>
              <a:defRPr sz="1800" baseline="0"/>
            </a:lvl1pPr>
            <a:lvl2pPr marL="137160">
              <a:lnSpc>
                <a:spcPts val="2200"/>
              </a:lnSpc>
              <a:defRPr sz="1800" baseline="0"/>
            </a:lvl2pPr>
            <a:lvl3pPr marL="411480">
              <a:defRPr sz="1800"/>
            </a:lvl3pPr>
            <a:lvl4pPr marL="594360">
              <a:defRPr sz="1600"/>
            </a:lvl4pPr>
            <a:lvl5pPr marL="822960">
              <a:defRPr sz="1600"/>
            </a:lvl5pPr>
            <a:lvl6pPr marL="822960">
              <a:defRPr sz="1600"/>
            </a:lvl6pPr>
            <a:lvl7pPr marL="822960">
              <a:defRPr sz="1600"/>
            </a:lvl7pPr>
            <a:lvl8pPr marL="822960">
              <a:defRPr sz="1600"/>
            </a:lvl8pPr>
            <a:lvl9pPr marL="822960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4187952"/>
            <a:ext cx="4032504" cy="1828800"/>
          </a:xfrm>
        </p:spPr>
        <p:txBody>
          <a:bodyPr/>
          <a:lstStyle>
            <a:lvl1pPr>
              <a:lnSpc>
                <a:spcPts val="2200"/>
              </a:lnSpc>
              <a:defRPr sz="1800" baseline="0"/>
            </a:lvl1pPr>
            <a:lvl2pPr marL="137160">
              <a:lnSpc>
                <a:spcPts val="2200"/>
              </a:lnSpc>
              <a:defRPr sz="1800" baseline="0"/>
            </a:lvl2pPr>
            <a:lvl3pPr marL="411480">
              <a:defRPr sz="1800"/>
            </a:lvl3pPr>
            <a:lvl4pPr marL="594360">
              <a:defRPr sz="1600"/>
            </a:lvl4pPr>
            <a:lvl5pPr marL="822960">
              <a:defRPr sz="1600"/>
            </a:lvl5pPr>
            <a:lvl6pPr marL="822960">
              <a:defRPr sz="1600"/>
            </a:lvl6pPr>
            <a:lvl7pPr marL="822960">
              <a:defRPr sz="1600"/>
            </a:lvl7pPr>
            <a:lvl8pPr marL="822960">
              <a:defRPr sz="1600"/>
            </a:lvl8pPr>
            <a:lvl9pPr marL="822960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5"/>
          </p:nvPr>
        </p:nvSpPr>
        <p:spPr>
          <a:xfrm>
            <a:off x="457200" y="1307592"/>
            <a:ext cx="4032504" cy="2724912"/>
          </a:xfrm>
        </p:spPr>
        <p:txBody>
          <a:bodyPr/>
          <a:lstStyle>
            <a:lvl2pPr marL="137160">
              <a:defRPr/>
            </a:lvl2pPr>
            <a:lvl3pPr marL="411480">
              <a:defRPr/>
            </a:lvl3pPr>
            <a:lvl4pPr marL="594360">
              <a:defRPr/>
            </a:lvl4pPr>
            <a:lvl5pPr marL="822960">
              <a:defRPr/>
            </a:lvl5pPr>
            <a:lvl6pPr marL="822960">
              <a:defRPr/>
            </a:lvl6pPr>
            <a:lvl7pPr marL="822960">
              <a:defRPr/>
            </a:lvl7pPr>
            <a:lvl8pPr marL="822960">
              <a:defRPr/>
            </a:lvl8pPr>
            <a:lvl9pPr marL="822960"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7" name="Content Placeholder 16"/>
          <p:cNvSpPr>
            <a:spLocks noGrp="1"/>
          </p:cNvSpPr>
          <p:nvPr>
            <p:ph sz="quarter" idx="16"/>
          </p:nvPr>
        </p:nvSpPr>
        <p:spPr>
          <a:xfrm>
            <a:off x="4645152" y="1307592"/>
            <a:ext cx="4032504" cy="2724912"/>
          </a:xfrm>
        </p:spPr>
        <p:txBody>
          <a:bodyPr/>
          <a:lstStyle>
            <a:lvl2pPr marL="137160">
              <a:defRPr/>
            </a:lvl2pPr>
            <a:lvl3pPr marL="411480">
              <a:defRPr/>
            </a:lvl3pPr>
            <a:lvl4pPr marL="594360">
              <a:defRPr/>
            </a:lvl4pPr>
            <a:lvl5pPr marL="822960">
              <a:defRPr/>
            </a:lvl5pPr>
            <a:lvl6pPr marL="822960">
              <a:defRPr/>
            </a:lvl6pPr>
            <a:lvl7pPr marL="822960">
              <a:defRPr/>
            </a:lvl7pPr>
            <a:lvl8pPr marL="822960">
              <a:defRPr/>
            </a:lvl8pPr>
            <a:lvl9pPr marL="822960"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95DF9D89-C365-4E42-BDE7-25CFDE65B9F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hf hdr="0" ftr="0"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ody Slide_vertical content &amp; text_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10"/>
          <p:cNvSpPr txBox="1"/>
          <p:nvPr/>
        </p:nvSpPr>
        <p:spPr>
          <a:xfrm>
            <a:off x="457200" y="6492875"/>
            <a:ext cx="1938338" cy="365125"/>
          </a:xfrm>
          <a:prstGeom prst="rect">
            <a:avLst/>
          </a:prstGeom>
          <a:noFill/>
        </p:spPr>
        <p:txBody>
          <a:bodyPr wrap="none" lIns="0" tIns="0" rIns="0" bIns="0"/>
          <a:lstStyle/>
          <a:p>
            <a:pPr>
              <a:defRPr/>
            </a:pPr>
            <a:r>
              <a:rPr lang="en-US" sz="1000" dirty="0" err="1">
                <a:latin typeface="+mn-lt"/>
              </a:rPr>
              <a:t>Axalta</a:t>
            </a:r>
            <a:r>
              <a:rPr lang="en-US" sz="1000" dirty="0">
                <a:latin typeface="+mn-lt"/>
              </a:rPr>
              <a:t> Coating Systems</a:t>
            </a:r>
          </a:p>
        </p:txBody>
      </p:sp>
      <p:pic>
        <p:nvPicPr>
          <p:cNvPr id="8" name="Picture 12" descr="int_axl_tm_rgb_red_pos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020050" y="393700"/>
            <a:ext cx="739775" cy="60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7086600" cy="6858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307592"/>
            <a:ext cx="4032504" cy="2432304"/>
          </a:xfrm>
        </p:spPr>
        <p:txBody>
          <a:bodyPr/>
          <a:lstStyle>
            <a:lvl1pPr>
              <a:defRPr sz="2000" baseline="0"/>
            </a:lvl1pPr>
            <a:lvl2pPr marL="137160">
              <a:defRPr sz="2000" baseline="0"/>
            </a:lvl2pPr>
            <a:lvl3pPr marL="411480">
              <a:defRPr sz="1800"/>
            </a:lvl3pPr>
            <a:lvl4pPr marL="594360">
              <a:defRPr sz="1600"/>
            </a:lvl4pPr>
            <a:lvl5pPr marL="822960">
              <a:defRPr sz="1600"/>
            </a:lvl5pPr>
            <a:lvl6pPr marL="822960">
              <a:defRPr sz="1600"/>
            </a:lvl6pPr>
            <a:lvl7pPr marL="822960">
              <a:defRPr sz="1600"/>
            </a:lvl7pPr>
            <a:lvl8pPr marL="822960">
              <a:defRPr sz="1600"/>
            </a:lvl8pPr>
            <a:lvl9pPr marL="822960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57200" y="3895344"/>
            <a:ext cx="4032504" cy="2432304"/>
          </a:xfrm>
        </p:spPr>
        <p:txBody>
          <a:bodyPr/>
          <a:lstStyle>
            <a:lvl1pPr>
              <a:defRPr sz="2000" baseline="0"/>
            </a:lvl1pPr>
            <a:lvl2pPr marL="137160">
              <a:defRPr sz="2000" baseline="0"/>
            </a:lvl2pPr>
            <a:lvl3pPr marL="411480">
              <a:defRPr sz="1800"/>
            </a:lvl3pPr>
            <a:lvl4pPr marL="594360">
              <a:defRPr sz="1600"/>
            </a:lvl4pPr>
            <a:lvl5pPr marL="822960">
              <a:defRPr sz="1600"/>
            </a:lvl5pPr>
            <a:lvl6pPr marL="822960">
              <a:defRPr sz="1600"/>
            </a:lvl6pPr>
            <a:lvl7pPr marL="822960">
              <a:defRPr sz="1600"/>
            </a:lvl7pPr>
            <a:lvl8pPr marL="822960">
              <a:defRPr sz="1600"/>
            </a:lvl8pPr>
            <a:lvl9pPr marL="822960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3"/>
          </p:nvPr>
        </p:nvSpPr>
        <p:spPr>
          <a:xfrm>
            <a:off x="4645152" y="1307592"/>
            <a:ext cx="4032504" cy="2432304"/>
          </a:xfrm>
        </p:spPr>
        <p:txBody>
          <a:bodyPr/>
          <a:lstStyle>
            <a:lvl2pPr marL="137160">
              <a:defRPr/>
            </a:lvl2pPr>
            <a:lvl3pPr marL="411480">
              <a:defRPr/>
            </a:lvl3pPr>
            <a:lvl4pPr marL="594360">
              <a:defRPr/>
            </a:lvl4pPr>
            <a:lvl5pPr marL="822960">
              <a:defRPr/>
            </a:lvl5pPr>
            <a:lvl6pPr marL="822960">
              <a:defRPr/>
            </a:lvl6pPr>
            <a:lvl7pPr marL="822960">
              <a:defRPr/>
            </a:lvl7pPr>
            <a:lvl8pPr marL="822960">
              <a:defRPr/>
            </a:lvl8pPr>
            <a:lvl9pPr marL="822960"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4"/>
          </p:nvPr>
        </p:nvSpPr>
        <p:spPr>
          <a:xfrm>
            <a:off x="4645152" y="3895344"/>
            <a:ext cx="4032504" cy="2432304"/>
          </a:xfrm>
        </p:spPr>
        <p:txBody>
          <a:bodyPr/>
          <a:lstStyle>
            <a:lvl2pPr marL="137160">
              <a:defRPr/>
            </a:lvl2pPr>
            <a:lvl3pPr marL="411480">
              <a:defRPr/>
            </a:lvl3pPr>
            <a:lvl4pPr marL="594360">
              <a:defRPr/>
            </a:lvl4pPr>
            <a:lvl5pPr marL="822960">
              <a:defRPr/>
            </a:lvl5pPr>
            <a:lvl6pPr marL="822960">
              <a:defRPr/>
            </a:lvl6pPr>
            <a:lvl7pPr marL="822960">
              <a:defRPr/>
            </a:lvl7pPr>
            <a:lvl8pPr marL="822960">
              <a:defRPr/>
            </a:lvl8pPr>
            <a:lvl9pPr marL="822960"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33849A-D86A-4D73-8E04-0B6C14FDEDC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hf hdr="0" ftr="0"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ody Slide_vertical content &amp; text_bla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10"/>
          <p:cNvSpPr txBox="1"/>
          <p:nvPr/>
        </p:nvSpPr>
        <p:spPr>
          <a:xfrm>
            <a:off x="457200" y="6492875"/>
            <a:ext cx="1938338" cy="365125"/>
          </a:xfrm>
          <a:prstGeom prst="rect">
            <a:avLst/>
          </a:prstGeom>
          <a:noFill/>
        </p:spPr>
        <p:txBody>
          <a:bodyPr wrap="none" lIns="0" tIns="0" rIns="0" bIns="0"/>
          <a:lstStyle/>
          <a:p>
            <a:pPr>
              <a:defRPr/>
            </a:pPr>
            <a:r>
              <a:rPr lang="en-US" sz="1000" dirty="0" err="1">
                <a:latin typeface="+mn-lt"/>
              </a:rPr>
              <a:t>Axalta</a:t>
            </a:r>
            <a:r>
              <a:rPr lang="en-US" sz="1000" dirty="0">
                <a:latin typeface="+mn-lt"/>
              </a:rPr>
              <a:t> Coating Systems</a:t>
            </a:r>
          </a:p>
        </p:txBody>
      </p:sp>
      <p:pic>
        <p:nvPicPr>
          <p:cNvPr id="8" name="Picture 12" descr="int_axl_tm_rgb_red_pos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020050" y="393700"/>
            <a:ext cx="739775" cy="60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7086600" cy="6858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307592"/>
            <a:ext cx="4032504" cy="2432304"/>
          </a:xfrm>
        </p:spPr>
        <p:txBody>
          <a:bodyPr/>
          <a:lstStyle>
            <a:lvl1pPr>
              <a:defRPr sz="2000" baseline="0"/>
            </a:lvl1pPr>
            <a:lvl2pPr marL="137160">
              <a:defRPr sz="2000" baseline="0"/>
            </a:lvl2pPr>
            <a:lvl3pPr marL="411480">
              <a:defRPr sz="1800"/>
            </a:lvl3pPr>
            <a:lvl4pPr marL="594360">
              <a:defRPr sz="1600"/>
            </a:lvl4pPr>
            <a:lvl5pPr marL="822960">
              <a:defRPr sz="1600"/>
            </a:lvl5pPr>
            <a:lvl6pPr marL="822960">
              <a:defRPr sz="1600"/>
            </a:lvl6pPr>
            <a:lvl7pPr marL="822960">
              <a:defRPr sz="1600"/>
            </a:lvl7pPr>
            <a:lvl8pPr marL="822960">
              <a:defRPr sz="1600"/>
            </a:lvl8pPr>
            <a:lvl9pPr marL="822960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57200" y="3895344"/>
            <a:ext cx="4032504" cy="2432304"/>
          </a:xfrm>
        </p:spPr>
        <p:txBody>
          <a:bodyPr/>
          <a:lstStyle>
            <a:lvl1pPr>
              <a:defRPr sz="2000" baseline="0"/>
            </a:lvl1pPr>
            <a:lvl2pPr marL="137160">
              <a:defRPr sz="2000" baseline="0"/>
            </a:lvl2pPr>
            <a:lvl3pPr marL="411480">
              <a:defRPr sz="1800"/>
            </a:lvl3pPr>
            <a:lvl4pPr marL="594360">
              <a:defRPr sz="1600"/>
            </a:lvl4pPr>
            <a:lvl5pPr marL="822960">
              <a:defRPr sz="1600"/>
            </a:lvl5pPr>
            <a:lvl6pPr marL="822960">
              <a:defRPr sz="1600"/>
            </a:lvl6pPr>
            <a:lvl7pPr marL="822960">
              <a:defRPr sz="1600"/>
            </a:lvl7pPr>
            <a:lvl8pPr marL="822960">
              <a:defRPr sz="1600"/>
            </a:lvl8pPr>
            <a:lvl9pPr marL="822960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3"/>
          </p:nvPr>
        </p:nvSpPr>
        <p:spPr>
          <a:xfrm>
            <a:off x="4645152" y="1307592"/>
            <a:ext cx="4032504" cy="2432304"/>
          </a:xfrm>
        </p:spPr>
        <p:txBody>
          <a:bodyPr/>
          <a:lstStyle>
            <a:lvl2pPr marL="137160">
              <a:defRPr/>
            </a:lvl2pPr>
            <a:lvl3pPr marL="411480">
              <a:defRPr/>
            </a:lvl3pPr>
            <a:lvl4pPr marL="594360">
              <a:defRPr/>
            </a:lvl4pPr>
            <a:lvl5pPr marL="822960">
              <a:defRPr/>
            </a:lvl5pPr>
            <a:lvl6pPr marL="822960">
              <a:defRPr/>
            </a:lvl6pPr>
            <a:lvl7pPr marL="822960">
              <a:defRPr/>
            </a:lvl7pPr>
            <a:lvl8pPr marL="822960">
              <a:defRPr/>
            </a:lvl8pPr>
            <a:lvl9pPr marL="822960"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4"/>
          </p:nvPr>
        </p:nvSpPr>
        <p:spPr>
          <a:xfrm>
            <a:off x="4645152" y="3895344"/>
            <a:ext cx="4032504" cy="2432304"/>
          </a:xfrm>
        </p:spPr>
        <p:txBody>
          <a:bodyPr/>
          <a:lstStyle>
            <a:lvl2pPr marL="137160">
              <a:defRPr/>
            </a:lvl2pPr>
            <a:lvl3pPr marL="411480">
              <a:defRPr/>
            </a:lvl3pPr>
            <a:lvl4pPr marL="594360">
              <a:defRPr/>
            </a:lvl4pPr>
            <a:lvl5pPr marL="822960">
              <a:defRPr/>
            </a:lvl5pPr>
            <a:lvl6pPr marL="822960">
              <a:defRPr/>
            </a:lvl6pPr>
            <a:lvl7pPr marL="822960">
              <a:defRPr/>
            </a:lvl7pPr>
            <a:lvl8pPr marL="822960">
              <a:defRPr/>
            </a:lvl8pPr>
            <a:lvl9pPr marL="822960"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6B8A9F-DC60-46C7-A264-4C79E9D995E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hf hdr="0" ftr="0"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ody Slide_2 column_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9"/>
          <p:cNvSpPr txBox="1"/>
          <p:nvPr/>
        </p:nvSpPr>
        <p:spPr>
          <a:xfrm>
            <a:off x="457200" y="6492875"/>
            <a:ext cx="1938338" cy="365125"/>
          </a:xfrm>
          <a:prstGeom prst="rect">
            <a:avLst/>
          </a:prstGeom>
          <a:noFill/>
        </p:spPr>
        <p:txBody>
          <a:bodyPr wrap="none" lIns="0" tIns="0" rIns="0" bIns="0"/>
          <a:lstStyle/>
          <a:p>
            <a:pPr>
              <a:defRPr/>
            </a:pPr>
            <a:r>
              <a:rPr lang="en-US" sz="1000" dirty="0" err="1">
                <a:latin typeface="+mn-lt"/>
              </a:rPr>
              <a:t>Axalta</a:t>
            </a:r>
            <a:r>
              <a:rPr lang="en-US" sz="1000" dirty="0">
                <a:latin typeface="+mn-lt"/>
              </a:rPr>
              <a:t> Coating Systems</a:t>
            </a:r>
          </a:p>
        </p:txBody>
      </p:sp>
      <p:pic>
        <p:nvPicPr>
          <p:cNvPr id="6" name="Picture 10" descr="int_axl_tm_rgb_red_pos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020050" y="393700"/>
            <a:ext cx="739775" cy="60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457200"/>
            <a:ext cx="7086600" cy="685800"/>
          </a:xfrm>
        </p:spPr>
        <p:txBody>
          <a:bodyPr/>
          <a:lstStyle>
            <a:lvl1pPr algn="l">
              <a:defRPr sz="23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5152" y="1307592"/>
            <a:ext cx="4032504" cy="5029200"/>
          </a:xfrm>
        </p:spPr>
        <p:txBody>
          <a:bodyPr/>
          <a:lstStyle>
            <a:lvl1pPr>
              <a:defRPr sz="2000"/>
            </a:lvl1pPr>
            <a:lvl2pPr marL="137160">
              <a:defRPr sz="2000"/>
            </a:lvl2pPr>
            <a:lvl3pPr marL="411480">
              <a:defRPr sz="1800"/>
            </a:lvl3pPr>
            <a:lvl4pPr marL="594360">
              <a:defRPr sz="1600"/>
            </a:lvl4pPr>
            <a:lvl5pPr marL="822960">
              <a:defRPr sz="1600"/>
            </a:lvl5pPr>
            <a:lvl6pPr marL="822960">
              <a:defRPr sz="1600"/>
            </a:lvl6pPr>
            <a:lvl7pPr marL="822960">
              <a:defRPr sz="1600"/>
            </a:lvl7pPr>
            <a:lvl8pPr marL="822960">
              <a:defRPr sz="1600"/>
            </a:lvl8pPr>
            <a:lvl9pPr marL="822960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457200" y="1307592"/>
            <a:ext cx="4032504" cy="5029200"/>
          </a:xfrm>
        </p:spPr>
        <p:txBody>
          <a:bodyPr/>
          <a:lstStyle>
            <a:lvl2pPr marL="137160">
              <a:defRPr/>
            </a:lvl2pPr>
            <a:lvl3pPr marL="411480">
              <a:defRPr/>
            </a:lvl3pPr>
            <a:lvl4pPr marL="594360">
              <a:defRPr/>
            </a:lvl4pPr>
            <a:lvl5pPr marL="822960">
              <a:defRPr/>
            </a:lvl5pPr>
            <a:lvl6pPr marL="822960">
              <a:defRPr/>
            </a:lvl6pPr>
            <a:lvl7pPr marL="822960">
              <a:defRPr/>
            </a:lvl7pPr>
            <a:lvl8pPr marL="822960">
              <a:defRPr/>
            </a:lvl8pPr>
            <a:lvl9pPr marL="822960"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68232E-1DF7-4D26-B7F7-C71ABCD8BEA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hf hdr="0" ftr="0"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ody Slide_2 column_bla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9"/>
          <p:cNvSpPr txBox="1"/>
          <p:nvPr/>
        </p:nvSpPr>
        <p:spPr>
          <a:xfrm>
            <a:off x="457200" y="6492875"/>
            <a:ext cx="1938338" cy="365125"/>
          </a:xfrm>
          <a:prstGeom prst="rect">
            <a:avLst/>
          </a:prstGeom>
          <a:noFill/>
        </p:spPr>
        <p:txBody>
          <a:bodyPr wrap="none" lIns="0" tIns="0" rIns="0" bIns="0"/>
          <a:lstStyle/>
          <a:p>
            <a:pPr>
              <a:defRPr/>
            </a:pPr>
            <a:r>
              <a:rPr lang="en-US" sz="1000" dirty="0" err="1">
                <a:latin typeface="+mn-lt"/>
              </a:rPr>
              <a:t>Axalta</a:t>
            </a:r>
            <a:r>
              <a:rPr lang="en-US" sz="1000" dirty="0">
                <a:latin typeface="+mn-lt"/>
              </a:rPr>
              <a:t> Coating Systems</a:t>
            </a:r>
          </a:p>
        </p:txBody>
      </p:sp>
      <p:pic>
        <p:nvPicPr>
          <p:cNvPr id="6" name="Picture 10" descr="int_axl_tm_rgb_red_pos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020050" y="393700"/>
            <a:ext cx="739775" cy="60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457200"/>
            <a:ext cx="7086600" cy="685800"/>
          </a:xfrm>
        </p:spPr>
        <p:txBody>
          <a:bodyPr/>
          <a:lstStyle>
            <a:lvl1pPr algn="l">
              <a:defRPr sz="23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5152" y="1307592"/>
            <a:ext cx="4032504" cy="5029200"/>
          </a:xfrm>
        </p:spPr>
        <p:txBody>
          <a:bodyPr/>
          <a:lstStyle>
            <a:lvl1pPr>
              <a:defRPr sz="2000"/>
            </a:lvl1pPr>
            <a:lvl2pPr marL="137160">
              <a:defRPr sz="2000"/>
            </a:lvl2pPr>
            <a:lvl3pPr marL="411480">
              <a:defRPr sz="1800"/>
            </a:lvl3pPr>
            <a:lvl4pPr marL="594360">
              <a:defRPr sz="1600"/>
            </a:lvl4pPr>
            <a:lvl5pPr marL="822960">
              <a:defRPr sz="1600"/>
            </a:lvl5pPr>
            <a:lvl6pPr marL="822960">
              <a:defRPr sz="1600"/>
            </a:lvl6pPr>
            <a:lvl7pPr marL="822960">
              <a:defRPr sz="1600"/>
            </a:lvl7pPr>
            <a:lvl8pPr marL="822960">
              <a:defRPr sz="1600"/>
            </a:lvl8pPr>
            <a:lvl9pPr marL="822960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457200" y="1307592"/>
            <a:ext cx="4032504" cy="5029200"/>
          </a:xfrm>
        </p:spPr>
        <p:txBody>
          <a:bodyPr/>
          <a:lstStyle>
            <a:lvl2pPr marL="137160">
              <a:defRPr/>
            </a:lvl2pPr>
            <a:lvl3pPr marL="411480">
              <a:defRPr/>
            </a:lvl3pPr>
            <a:lvl4pPr marL="594360">
              <a:defRPr/>
            </a:lvl4pPr>
            <a:lvl5pPr marL="822960">
              <a:defRPr/>
            </a:lvl5pPr>
            <a:lvl6pPr marL="822960">
              <a:defRPr/>
            </a:lvl6pPr>
            <a:lvl7pPr marL="822960">
              <a:defRPr/>
            </a:lvl7pPr>
            <a:lvl8pPr marL="822960">
              <a:defRPr/>
            </a:lvl8pPr>
            <a:lvl9pPr marL="822960"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FDE5E7-5454-4819-B780-45073FC4D62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hf hdr="0" ftr="0"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ody Slide_background image 2 column text"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9"/>
          <p:cNvSpPr txBox="1"/>
          <p:nvPr/>
        </p:nvSpPr>
        <p:spPr>
          <a:xfrm>
            <a:off x="457200" y="6492875"/>
            <a:ext cx="1938338" cy="365125"/>
          </a:xfrm>
          <a:prstGeom prst="rect">
            <a:avLst/>
          </a:prstGeom>
          <a:noFill/>
        </p:spPr>
        <p:txBody>
          <a:bodyPr wrap="none" lIns="0" tIns="0" rIns="0" bIns="0"/>
          <a:lstStyle/>
          <a:p>
            <a:pPr>
              <a:defRPr/>
            </a:pPr>
            <a:r>
              <a:rPr lang="en-US" sz="1000" dirty="0" err="1">
                <a:latin typeface="+mn-lt"/>
              </a:rPr>
              <a:t>Axalta</a:t>
            </a:r>
            <a:r>
              <a:rPr lang="en-US" sz="1000" dirty="0">
                <a:latin typeface="+mn-lt"/>
              </a:rPr>
              <a:t> Coating Systems</a:t>
            </a:r>
          </a:p>
        </p:txBody>
      </p:sp>
      <p:pic>
        <p:nvPicPr>
          <p:cNvPr id="6" name="Picture 10" descr="int_axl_tm_rgb_red_pos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020050" y="393700"/>
            <a:ext cx="739775" cy="60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457200"/>
            <a:ext cx="7086600" cy="685800"/>
          </a:xfrm>
        </p:spPr>
        <p:txBody>
          <a:bodyPr/>
          <a:lstStyle>
            <a:lvl1pPr algn="l">
              <a:defRPr sz="23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4296" y="1307592"/>
            <a:ext cx="4032504" cy="5029200"/>
          </a:xfrm>
        </p:spPr>
        <p:txBody>
          <a:bodyPr/>
          <a:lstStyle>
            <a:lvl1pPr>
              <a:defRPr sz="2000"/>
            </a:lvl1pPr>
            <a:lvl2pPr marL="365760">
              <a:defRPr sz="2000"/>
            </a:lvl2pPr>
            <a:lvl3pPr marL="594360">
              <a:defRPr sz="1800"/>
            </a:lvl3pPr>
            <a:lvl4pPr marL="822960">
              <a:defRPr sz="1600"/>
            </a:lvl4pPr>
            <a:lvl5pPr marL="1051560"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457200" y="1307592"/>
            <a:ext cx="4032504" cy="5029200"/>
          </a:xfrm>
        </p:spPr>
        <p:txBody>
          <a:bodyPr/>
          <a:lstStyle>
            <a:lvl2pPr marL="365760">
              <a:defRPr/>
            </a:lvl2pPr>
            <a:lvl3pPr marL="594360">
              <a:defRPr/>
            </a:lvl3pPr>
            <a:lvl4pPr marL="822960">
              <a:defRPr/>
            </a:lvl4pPr>
            <a:lvl5pPr marL="1051560"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FA452D-A181-4494-88C6-A05F82B918E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hf hdr="0" ftr="0"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ody Slide_background image 2 column text white"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9"/>
          <p:cNvSpPr txBox="1"/>
          <p:nvPr/>
        </p:nvSpPr>
        <p:spPr>
          <a:xfrm>
            <a:off x="457200" y="6492875"/>
            <a:ext cx="1938338" cy="365125"/>
          </a:xfrm>
          <a:prstGeom prst="rect">
            <a:avLst/>
          </a:prstGeom>
          <a:noFill/>
        </p:spPr>
        <p:txBody>
          <a:bodyPr wrap="none" lIns="0" tIns="0" rIns="0" bIns="0"/>
          <a:lstStyle/>
          <a:p>
            <a:pPr>
              <a:defRPr/>
            </a:pPr>
            <a:r>
              <a:rPr lang="en-US" sz="1000" dirty="0" err="1">
                <a:solidFill>
                  <a:schemeClr val="bg1"/>
                </a:solidFill>
                <a:latin typeface="+mn-lt"/>
              </a:rPr>
              <a:t>Axalta</a:t>
            </a:r>
            <a:r>
              <a:rPr lang="en-US" sz="1000" dirty="0">
                <a:solidFill>
                  <a:schemeClr val="bg1"/>
                </a:solidFill>
                <a:latin typeface="+mn-lt"/>
              </a:rPr>
              <a:t> Coating Systems</a:t>
            </a:r>
          </a:p>
        </p:txBody>
      </p:sp>
      <p:pic>
        <p:nvPicPr>
          <p:cNvPr id="6" name="Picture 10" descr="int_axl_tm_rgb_red_pos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020050" y="393700"/>
            <a:ext cx="739775" cy="60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457200"/>
            <a:ext cx="7086600" cy="685800"/>
          </a:xfrm>
        </p:spPr>
        <p:txBody>
          <a:bodyPr/>
          <a:lstStyle>
            <a:lvl1pPr algn="l">
              <a:defRPr sz="2300" b="1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4296" y="1307592"/>
            <a:ext cx="4032504" cy="5029200"/>
          </a:xfrm>
        </p:spPr>
        <p:txBody>
          <a:bodyPr/>
          <a:lstStyle>
            <a:lvl1pPr>
              <a:buClr>
                <a:schemeClr val="bg1"/>
              </a:buClr>
              <a:defRPr sz="2000">
                <a:solidFill>
                  <a:schemeClr val="bg1"/>
                </a:solidFill>
              </a:defRPr>
            </a:lvl1pPr>
            <a:lvl2pPr marL="365760">
              <a:buClr>
                <a:schemeClr val="bg1"/>
              </a:buClr>
              <a:defRPr sz="2000">
                <a:solidFill>
                  <a:schemeClr val="bg1"/>
                </a:solidFill>
              </a:defRPr>
            </a:lvl2pPr>
            <a:lvl3pPr marL="594360">
              <a:buClr>
                <a:schemeClr val="bg1"/>
              </a:buClr>
              <a:defRPr sz="1800">
                <a:solidFill>
                  <a:schemeClr val="bg1"/>
                </a:solidFill>
              </a:defRPr>
            </a:lvl3pPr>
            <a:lvl4pPr marL="822960">
              <a:buClr>
                <a:schemeClr val="bg1"/>
              </a:buClr>
              <a:defRPr sz="1600">
                <a:solidFill>
                  <a:schemeClr val="bg1"/>
                </a:solidFill>
              </a:defRPr>
            </a:lvl4pPr>
            <a:lvl5pPr marL="1051560">
              <a:buClr>
                <a:schemeClr val="bg1"/>
              </a:buClr>
              <a:defRPr sz="1600">
                <a:solidFill>
                  <a:schemeClr val="bg1"/>
                </a:solidFill>
              </a:defRPr>
            </a:lvl5pPr>
            <a:lvl6pPr>
              <a:buClr>
                <a:schemeClr val="bg1"/>
              </a:buClr>
              <a:defRPr sz="1600">
                <a:solidFill>
                  <a:schemeClr val="bg1"/>
                </a:solidFill>
              </a:defRPr>
            </a:lvl6pPr>
            <a:lvl7pPr>
              <a:buClr>
                <a:schemeClr val="bg1"/>
              </a:buClr>
              <a:defRPr sz="1600">
                <a:solidFill>
                  <a:schemeClr val="bg1"/>
                </a:solidFill>
              </a:defRPr>
            </a:lvl7pPr>
            <a:lvl8pPr>
              <a:buClr>
                <a:schemeClr val="bg1"/>
              </a:buClr>
              <a:buFont typeface="Wingdings" pitchFamily="2" charset="2"/>
              <a:buChar char="§"/>
              <a:defRPr sz="1600">
                <a:solidFill>
                  <a:schemeClr val="bg1"/>
                </a:solidFill>
              </a:defRPr>
            </a:lvl8pPr>
            <a:lvl9pPr>
              <a:buClr>
                <a:schemeClr val="bg1"/>
              </a:buCl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457200" y="1307592"/>
            <a:ext cx="4032504" cy="5029200"/>
          </a:xfrm>
        </p:spPr>
        <p:txBody>
          <a:bodyPr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 marL="365760"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 marL="594360"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 marL="822960"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 marL="1051560"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  <a:lvl6pPr>
              <a:buClr>
                <a:schemeClr val="bg1"/>
              </a:buClr>
              <a:defRPr/>
            </a:lvl6pPr>
            <a:lvl7pPr>
              <a:buClr>
                <a:schemeClr val="bg1"/>
              </a:buClr>
              <a:defRPr/>
            </a:lvl7pPr>
            <a:lvl8pPr>
              <a:buClr>
                <a:schemeClr val="bg1"/>
              </a:buClr>
              <a:defRPr/>
            </a:lvl8pPr>
            <a:lvl9pPr>
              <a:buClr>
                <a:schemeClr val="bg1"/>
              </a:buClr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8D1C64D7-1F23-4EBC-A08C-D5E07162CF2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hf hdr="0" ftr="0"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ody Slide_background image &amp; text"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9"/>
          <p:cNvSpPr txBox="1"/>
          <p:nvPr/>
        </p:nvSpPr>
        <p:spPr>
          <a:xfrm>
            <a:off x="457200" y="6492875"/>
            <a:ext cx="1938338" cy="365125"/>
          </a:xfrm>
          <a:prstGeom prst="rect">
            <a:avLst/>
          </a:prstGeom>
          <a:noFill/>
        </p:spPr>
        <p:txBody>
          <a:bodyPr wrap="none" lIns="0" tIns="0" rIns="0" bIns="0"/>
          <a:lstStyle/>
          <a:p>
            <a:pPr>
              <a:defRPr/>
            </a:pPr>
            <a:r>
              <a:rPr lang="en-US" sz="1000" dirty="0" err="1">
                <a:latin typeface="+mn-lt"/>
              </a:rPr>
              <a:t>Axalta</a:t>
            </a:r>
            <a:r>
              <a:rPr lang="en-US" sz="1000" dirty="0">
                <a:latin typeface="+mn-lt"/>
              </a:rPr>
              <a:t> Coating Systems</a:t>
            </a:r>
          </a:p>
        </p:txBody>
      </p:sp>
      <p:pic>
        <p:nvPicPr>
          <p:cNvPr id="6" name="Picture 10" descr="int_axl_tm_rgb_red_pos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020050" y="393700"/>
            <a:ext cx="739775" cy="60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457200" y="1307592"/>
            <a:ext cx="8229600" cy="640080"/>
          </a:xfrm>
        </p:spPr>
        <p:txBody>
          <a:bodyPr anchor="b"/>
          <a:lstStyle>
            <a:lvl1pPr>
              <a:lnSpc>
                <a:spcPts val="2200"/>
              </a:lnSpc>
              <a:defRPr b="1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5"/>
          </p:nvPr>
        </p:nvSpPr>
        <p:spPr>
          <a:xfrm>
            <a:off x="457200" y="2112264"/>
            <a:ext cx="8229600" cy="2889504"/>
          </a:xfrm>
        </p:spPr>
        <p:txBody>
          <a:bodyPr/>
          <a:lstStyle>
            <a:lvl2pPr marL="137160">
              <a:defRPr/>
            </a:lvl2pPr>
            <a:lvl3pPr marL="411480">
              <a:defRPr/>
            </a:lvl3pPr>
            <a:lvl4pPr marL="594360">
              <a:defRPr/>
            </a:lvl4pPr>
            <a:lvl5pPr marL="822960">
              <a:defRPr/>
            </a:lvl5pPr>
            <a:lvl6pPr marL="822960">
              <a:defRPr/>
            </a:lvl6pPr>
            <a:lvl7pPr marL="822960">
              <a:defRPr/>
            </a:lvl7pPr>
            <a:lvl8pPr marL="822960">
              <a:defRPr/>
            </a:lvl8pPr>
            <a:lvl9pPr marL="822960"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C97969-B2AD-4810-8B7C-17035088779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hf hdr="0" ftr="0"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ody Slide_background image &amp; text white"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9"/>
          <p:cNvSpPr txBox="1"/>
          <p:nvPr/>
        </p:nvSpPr>
        <p:spPr>
          <a:xfrm>
            <a:off x="457200" y="6492875"/>
            <a:ext cx="1938338" cy="365125"/>
          </a:xfrm>
          <a:prstGeom prst="rect">
            <a:avLst/>
          </a:prstGeom>
          <a:noFill/>
        </p:spPr>
        <p:txBody>
          <a:bodyPr wrap="none" lIns="0" tIns="0" rIns="0" bIns="0"/>
          <a:lstStyle/>
          <a:p>
            <a:pPr>
              <a:defRPr/>
            </a:pPr>
            <a:r>
              <a:rPr lang="en-US" sz="1000" dirty="0" err="1">
                <a:solidFill>
                  <a:schemeClr val="bg1"/>
                </a:solidFill>
                <a:latin typeface="+mn-lt"/>
              </a:rPr>
              <a:t>Axalta</a:t>
            </a:r>
            <a:r>
              <a:rPr lang="en-US" sz="1000" dirty="0">
                <a:solidFill>
                  <a:schemeClr val="bg1"/>
                </a:solidFill>
                <a:latin typeface="+mn-lt"/>
              </a:rPr>
              <a:t> Coating Systems</a:t>
            </a:r>
          </a:p>
        </p:txBody>
      </p:sp>
      <p:pic>
        <p:nvPicPr>
          <p:cNvPr id="6" name="Picture 10" descr="int_axl_tm_rgb_red_pos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020050" y="393700"/>
            <a:ext cx="739775" cy="60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457200" y="1307592"/>
            <a:ext cx="8229600" cy="640080"/>
          </a:xfrm>
        </p:spPr>
        <p:txBody>
          <a:bodyPr anchor="b"/>
          <a:lstStyle>
            <a:lvl1pPr>
              <a:lnSpc>
                <a:spcPts val="2200"/>
              </a:lnSpc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5"/>
          </p:nvPr>
        </p:nvSpPr>
        <p:spPr>
          <a:xfrm>
            <a:off x="457200" y="2112264"/>
            <a:ext cx="8229600" cy="2889504"/>
          </a:xfrm>
        </p:spPr>
        <p:txBody>
          <a:bodyPr/>
          <a:lstStyle>
            <a:lvl1pPr>
              <a:buClr>
                <a:schemeClr val="bg1"/>
              </a:buClr>
              <a:buFont typeface="Arial" pitchFamily="34" charset="0"/>
              <a:buNone/>
              <a:defRPr>
                <a:solidFill>
                  <a:schemeClr val="bg1"/>
                </a:solidFill>
              </a:defRPr>
            </a:lvl1pPr>
            <a:lvl2pPr marL="137160"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 marL="411480"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 marL="594360"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 marL="822960"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  <a:lvl6pPr marL="822960">
              <a:buClr>
                <a:schemeClr val="bg1"/>
              </a:buClr>
              <a:defRPr/>
            </a:lvl6pPr>
            <a:lvl7pPr marL="822960">
              <a:buClr>
                <a:schemeClr val="bg1"/>
              </a:buClr>
              <a:defRPr/>
            </a:lvl7pPr>
            <a:lvl8pPr marL="822960">
              <a:buClr>
                <a:schemeClr val="bg1"/>
              </a:buClr>
              <a:defRPr/>
            </a:lvl8pPr>
            <a:lvl9pPr marL="822960">
              <a:buClr>
                <a:schemeClr val="bg1"/>
              </a:buClr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5971009C-199F-45F2-97A9-A2756CE3A3C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hf hdr="0" ftr="0"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ody Slide_chart &amp; 2 column text_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11"/>
          <p:cNvSpPr txBox="1"/>
          <p:nvPr/>
        </p:nvSpPr>
        <p:spPr>
          <a:xfrm>
            <a:off x="457200" y="6492875"/>
            <a:ext cx="1938338" cy="365125"/>
          </a:xfrm>
          <a:prstGeom prst="rect">
            <a:avLst/>
          </a:prstGeom>
          <a:noFill/>
        </p:spPr>
        <p:txBody>
          <a:bodyPr wrap="none" lIns="0" tIns="0" rIns="0" bIns="0"/>
          <a:lstStyle/>
          <a:p>
            <a:pPr>
              <a:defRPr/>
            </a:pPr>
            <a:r>
              <a:rPr lang="en-US" sz="1000" dirty="0" err="1">
                <a:latin typeface="+mn-lt"/>
              </a:rPr>
              <a:t>Axalta</a:t>
            </a:r>
            <a:r>
              <a:rPr lang="en-US" sz="1000" dirty="0">
                <a:latin typeface="+mn-lt"/>
              </a:rPr>
              <a:t> Coating Systems</a:t>
            </a:r>
          </a:p>
        </p:txBody>
      </p:sp>
      <p:pic>
        <p:nvPicPr>
          <p:cNvPr id="8" name="Picture 12" descr="int_axl_tm_rgb_red_pos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020050" y="393700"/>
            <a:ext cx="739775" cy="60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7086600" cy="6858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07592"/>
            <a:ext cx="8229600" cy="639762"/>
          </a:xfrm>
        </p:spPr>
        <p:txBody>
          <a:bodyPr anchor="b"/>
          <a:lstStyle>
            <a:lvl1pPr marL="0" indent="0">
              <a:lnSpc>
                <a:spcPts val="2200"/>
              </a:lnSpc>
              <a:buNone/>
              <a:defRPr sz="2000" b="1" baseline="0"/>
            </a:lvl1pPr>
            <a:lvl2pPr marL="0" indent="0">
              <a:buNone/>
              <a:defRPr sz="2000" b="0"/>
            </a:lvl2pPr>
            <a:lvl3pPr marL="0" indent="0">
              <a:buNone/>
              <a:defRPr sz="2000" b="0"/>
            </a:lvl3pPr>
            <a:lvl4pPr marL="0" indent="0">
              <a:lnSpc>
                <a:spcPts val="2200"/>
              </a:lnSpc>
              <a:buNone/>
              <a:defRPr sz="2000" b="0"/>
            </a:lvl4pPr>
            <a:lvl5pPr marL="0" indent="0">
              <a:lnSpc>
                <a:spcPts val="2200"/>
              </a:lnSpc>
              <a:buNone/>
              <a:defRPr sz="2000" b="0"/>
            </a:lvl5pPr>
            <a:lvl6pPr marL="0" indent="0">
              <a:lnSpc>
                <a:spcPts val="2200"/>
              </a:lnSpc>
              <a:buNone/>
              <a:defRPr sz="2000" b="0"/>
            </a:lvl6pPr>
            <a:lvl7pPr marL="0" indent="0">
              <a:lnSpc>
                <a:spcPts val="2200"/>
              </a:lnSpc>
              <a:buNone/>
              <a:defRPr sz="2000" b="0"/>
            </a:lvl7pPr>
            <a:lvl8pPr marL="0" indent="0">
              <a:lnSpc>
                <a:spcPts val="2200"/>
              </a:lnSpc>
              <a:buNone/>
              <a:defRPr sz="2000" b="0"/>
            </a:lvl8pPr>
            <a:lvl9pPr marL="0" indent="0">
              <a:lnSpc>
                <a:spcPts val="2200"/>
              </a:lnSpc>
              <a:buNone/>
              <a:defRPr sz="2000" b="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4498848"/>
            <a:ext cx="4032504" cy="1828800"/>
          </a:xfrm>
        </p:spPr>
        <p:txBody>
          <a:bodyPr/>
          <a:lstStyle>
            <a:lvl1pPr>
              <a:lnSpc>
                <a:spcPts val="2200"/>
              </a:lnSpc>
              <a:defRPr sz="1800" baseline="0"/>
            </a:lvl1pPr>
            <a:lvl2pPr marL="137160">
              <a:lnSpc>
                <a:spcPts val="2200"/>
              </a:lnSpc>
              <a:defRPr sz="1800" baseline="0"/>
            </a:lvl2pPr>
            <a:lvl3pPr marL="411480">
              <a:defRPr sz="1800"/>
            </a:lvl3pPr>
            <a:lvl4pPr marL="594360">
              <a:defRPr sz="1600"/>
            </a:lvl4pPr>
            <a:lvl5pPr marL="822960">
              <a:defRPr sz="1600"/>
            </a:lvl5pPr>
            <a:lvl6pPr marL="822960">
              <a:defRPr sz="1600"/>
            </a:lvl6pPr>
            <a:lvl7pPr marL="822960">
              <a:defRPr sz="1600"/>
            </a:lvl7pPr>
            <a:lvl8pPr marL="822960">
              <a:defRPr sz="1600"/>
            </a:lvl8pPr>
            <a:lvl9pPr marL="822960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4498848"/>
            <a:ext cx="4032504" cy="1828800"/>
          </a:xfrm>
        </p:spPr>
        <p:txBody>
          <a:bodyPr/>
          <a:lstStyle>
            <a:lvl1pPr>
              <a:lnSpc>
                <a:spcPts val="2200"/>
              </a:lnSpc>
              <a:defRPr sz="1800" baseline="0"/>
            </a:lvl1pPr>
            <a:lvl2pPr marL="137160">
              <a:lnSpc>
                <a:spcPts val="2200"/>
              </a:lnSpc>
              <a:defRPr sz="1800" baseline="0"/>
            </a:lvl2pPr>
            <a:lvl3pPr marL="411480">
              <a:defRPr sz="1800"/>
            </a:lvl3pPr>
            <a:lvl4pPr marL="594360">
              <a:defRPr sz="1600"/>
            </a:lvl4pPr>
            <a:lvl5pPr marL="822960">
              <a:defRPr sz="1600"/>
            </a:lvl5pPr>
            <a:lvl6pPr marL="822960">
              <a:defRPr sz="1600"/>
            </a:lvl6pPr>
            <a:lvl7pPr marL="822960">
              <a:defRPr sz="1600"/>
            </a:lvl7pPr>
            <a:lvl8pPr marL="822960">
              <a:defRPr sz="1600"/>
            </a:lvl8pPr>
            <a:lvl9pPr marL="822960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103120"/>
            <a:ext cx="8229600" cy="2240280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A953E5-464C-4CEF-8251-AA8B0C17BF7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hf hdr="0" ftr="0"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ody Slide_chart &amp; 2 column text_bla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11"/>
          <p:cNvSpPr txBox="1"/>
          <p:nvPr/>
        </p:nvSpPr>
        <p:spPr>
          <a:xfrm>
            <a:off x="457200" y="6492875"/>
            <a:ext cx="1938338" cy="365125"/>
          </a:xfrm>
          <a:prstGeom prst="rect">
            <a:avLst/>
          </a:prstGeom>
          <a:noFill/>
        </p:spPr>
        <p:txBody>
          <a:bodyPr wrap="none" lIns="0" tIns="0" rIns="0" bIns="0"/>
          <a:lstStyle/>
          <a:p>
            <a:pPr>
              <a:defRPr/>
            </a:pPr>
            <a:r>
              <a:rPr lang="en-US" sz="1000" dirty="0" err="1">
                <a:latin typeface="+mn-lt"/>
              </a:rPr>
              <a:t>Axalta</a:t>
            </a:r>
            <a:r>
              <a:rPr lang="en-US" sz="1000" dirty="0">
                <a:latin typeface="+mn-lt"/>
              </a:rPr>
              <a:t> Coating Systems</a:t>
            </a:r>
          </a:p>
        </p:txBody>
      </p:sp>
      <p:pic>
        <p:nvPicPr>
          <p:cNvPr id="8" name="Picture 12" descr="int_axl_tm_rgb_red_pos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020050" y="393700"/>
            <a:ext cx="739775" cy="60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7086600" cy="6858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07592"/>
            <a:ext cx="8229600" cy="639762"/>
          </a:xfrm>
        </p:spPr>
        <p:txBody>
          <a:bodyPr anchor="b"/>
          <a:lstStyle>
            <a:lvl1pPr marL="0" indent="0">
              <a:lnSpc>
                <a:spcPts val="2200"/>
              </a:lnSpc>
              <a:buNone/>
              <a:defRPr sz="2000" b="1" baseline="0"/>
            </a:lvl1pPr>
            <a:lvl2pPr marL="0" indent="0">
              <a:buNone/>
              <a:defRPr sz="2000" b="0"/>
            </a:lvl2pPr>
            <a:lvl3pPr marL="0" indent="0">
              <a:buNone/>
              <a:defRPr sz="2000" b="0"/>
            </a:lvl3pPr>
            <a:lvl4pPr marL="0" indent="0">
              <a:lnSpc>
                <a:spcPts val="2200"/>
              </a:lnSpc>
              <a:buNone/>
              <a:defRPr sz="2000" b="0"/>
            </a:lvl4pPr>
            <a:lvl5pPr marL="0" indent="0">
              <a:lnSpc>
                <a:spcPts val="2200"/>
              </a:lnSpc>
              <a:buNone/>
              <a:defRPr sz="2000" b="0"/>
            </a:lvl5pPr>
            <a:lvl6pPr marL="0" indent="0">
              <a:lnSpc>
                <a:spcPts val="2200"/>
              </a:lnSpc>
              <a:buNone/>
              <a:defRPr sz="2000" b="0"/>
            </a:lvl6pPr>
            <a:lvl7pPr marL="0" indent="0">
              <a:lnSpc>
                <a:spcPts val="2200"/>
              </a:lnSpc>
              <a:buNone/>
              <a:defRPr sz="2000" b="0"/>
            </a:lvl7pPr>
            <a:lvl8pPr marL="0" indent="0">
              <a:lnSpc>
                <a:spcPts val="2200"/>
              </a:lnSpc>
              <a:buNone/>
              <a:defRPr sz="2000" b="0"/>
            </a:lvl8pPr>
            <a:lvl9pPr marL="0" indent="0">
              <a:lnSpc>
                <a:spcPts val="2200"/>
              </a:lnSpc>
              <a:buNone/>
              <a:defRPr sz="2000" b="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4498848"/>
            <a:ext cx="4032504" cy="1828800"/>
          </a:xfrm>
        </p:spPr>
        <p:txBody>
          <a:bodyPr/>
          <a:lstStyle>
            <a:lvl1pPr>
              <a:lnSpc>
                <a:spcPts val="2200"/>
              </a:lnSpc>
              <a:defRPr sz="1800" baseline="0"/>
            </a:lvl1pPr>
            <a:lvl2pPr marL="137160">
              <a:lnSpc>
                <a:spcPts val="2200"/>
              </a:lnSpc>
              <a:defRPr sz="1800" baseline="0"/>
            </a:lvl2pPr>
            <a:lvl3pPr marL="411480">
              <a:defRPr sz="1800"/>
            </a:lvl3pPr>
            <a:lvl4pPr marL="594360">
              <a:defRPr sz="1600"/>
            </a:lvl4pPr>
            <a:lvl5pPr marL="822960">
              <a:defRPr sz="1600"/>
            </a:lvl5pPr>
            <a:lvl6pPr marL="822960">
              <a:defRPr sz="1600"/>
            </a:lvl6pPr>
            <a:lvl7pPr marL="822960">
              <a:defRPr sz="1600"/>
            </a:lvl7pPr>
            <a:lvl8pPr marL="822960">
              <a:defRPr sz="1600"/>
            </a:lvl8pPr>
            <a:lvl9pPr marL="822960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4498848"/>
            <a:ext cx="4032504" cy="1828800"/>
          </a:xfrm>
        </p:spPr>
        <p:txBody>
          <a:bodyPr/>
          <a:lstStyle>
            <a:lvl1pPr>
              <a:lnSpc>
                <a:spcPts val="2200"/>
              </a:lnSpc>
              <a:defRPr sz="1800" baseline="0"/>
            </a:lvl1pPr>
            <a:lvl2pPr marL="137160">
              <a:lnSpc>
                <a:spcPts val="2200"/>
              </a:lnSpc>
              <a:defRPr sz="1800" baseline="0"/>
            </a:lvl2pPr>
            <a:lvl3pPr marL="411480">
              <a:defRPr sz="1800"/>
            </a:lvl3pPr>
            <a:lvl4pPr marL="594360">
              <a:defRPr sz="1600"/>
            </a:lvl4pPr>
            <a:lvl5pPr marL="822960">
              <a:defRPr sz="1600"/>
            </a:lvl5pPr>
            <a:lvl6pPr marL="822960">
              <a:defRPr sz="1600"/>
            </a:lvl6pPr>
            <a:lvl7pPr marL="822960">
              <a:defRPr sz="1600"/>
            </a:lvl7pPr>
            <a:lvl8pPr marL="822960">
              <a:defRPr sz="1600"/>
            </a:lvl8pPr>
            <a:lvl9pPr marL="822960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103120"/>
            <a:ext cx="8229600" cy="2240280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07826A-FF0E-4ACE-921E-83EB23E962D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hf hdr="0" ftr="0"/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ody Slide_Large Chart / Table_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7"/>
          <p:cNvSpPr txBox="1"/>
          <p:nvPr/>
        </p:nvSpPr>
        <p:spPr>
          <a:xfrm>
            <a:off x="457200" y="6492875"/>
            <a:ext cx="1938338" cy="365125"/>
          </a:xfrm>
          <a:prstGeom prst="rect">
            <a:avLst/>
          </a:prstGeom>
          <a:noFill/>
        </p:spPr>
        <p:txBody>
          <a:bodyPr wrap="none" lIns="0" tIns="0" rIns="0" bIns="0"/>
          <a:lstStyle/>
          <a:p>
            <a:pPr>
              <a:defRPr/>
            </a:pPr>
            <a:r>
              <a:rPr lang="en-US" sz="1000" dirty="0" err="1">
                <a:latin typeface="+mn-lt"/>
              </a:rPr>
              <a:t>Axalta</a:t>
            </a:r>
            <a:r>
              <a:rPr lang="en-US" sz="1000" dirty="0">
                <a:latin typeface="+mn-lt"/>
              </a:rPr>
              <a:t> Coating Systems</a:t>
            </a:r>
          </a:p>
        </p:txBody>
      </p:sp>
      <p:pic>
        <p:nvPicPr>
          <p:cNvPr id="6" name="Picture 11" descr="int_axl_tm_rgb_red_pos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020050" y="393700"/>
            <a:ext cx="739775" cy="60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7086600" cy="6858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07592"/>
            <a:ext cx="8229600" cy="639762"/>
          </a:xfrm>
        </p:spPr>
        <p:txBody>
          <a:bodyPr anchor="b"/>
          <a:lstStyle>
            <a:lvl1pPr marL="0" indent="0">
              <a:lnSpc>
                <a:spcPts val="2200"/>
              </a:lnSpc>
              <a:buNone/>
              <a:defRPr sz="2000" b="1" baseline="0"/>
            </a:lvl1pPr>
            <a:lvl2pPr marL="0" indent="0">
              <a:buNone/>
              <a:defRPr sz="2000" b="0"/>
            </a:lvl2pPr>
            <a:lvl3pPr marL="0" indent="0">
              <a:buNone/>
              <a:defRPr sz="2000" b="0"/>
            </a:lvl3pPr>
            <a:lvl4pPr marL="0" indent="0">
              <a:lnSpc>
                <a:spcPts val="2200"/>
              </a:lnSpc>
              <a:buNone/>
              <a:defRPr sz="2000" b="0"/>
            </a:lvl4pPr>
            <a:lvl5pPr marL="0" indent="0">
              <a:lnSpc>
                <a:spcPts val="2200"/>
              </a:lnSpc>
              <a:buNone/>
              <a:defRPr sz="2000" b="0"/>
            </a:lvl5pPr>
            <a:lvl6pPr marL="0" indent="0">
              <a:lnSpc>
                <a:spcPts val="2200"/>
              </a:lnSpc>
              <a:buNone/>
              <a:defRPr sz="2000" b="0"/>
            </a:lvl6pPr>
            <a:lvl7pPr marL="0" indent="0">
              <a:lnSpc>
                <a:spcPts val="2200"/>
              </a:lnSpc>
              <a:buNone/>
              <a:defRPr sz="2000" b="0"/>
            </a:lvl7pPr>
            <a:lvl8pPr marL="0" indent="0">
              <a:lnSpc>
                <a:spcPts val="2200"/>
              </a:lnSpc>
              <a:buNone/>
              <a:defRPr sz="2000" b="0"/>
            </a:lvl8pPr>
            <a:lvl9pPr marL="0" indent="0">
              <a:lnSpc>
                <a:spcPts val="2200"/>
              </a:lnSpc>
              <a:buNone/>
              <a:defRPr sz="2000" b="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103120"/>
            <a:ext cx="8229600" cy="4224528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Slide Number Placeholder 8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14C31F-F8E2-4309-B9B4-0140F697D0E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hf hdr="0" ftr="0"/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ody Slide_Large Chart / Table_bla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7"/>
          <p:cNvSpPr txBox="1"/>
          <p:nvPr/>
        </p:nvSpPr>
        <p:spPr>
          <a:xfrm>
            <a:off x="457200" y="6492875"/>
            <a:ext cx="1938338" cy="365125"/>
          </a:xfrm>
          <a:prstGeom prst="rect">
            <a:avLst/>
          </a:prstGeom>
          <a:noFill/>
        </p:spPr>
        <p:txBody>
          <a:bodyPr wrap="none" lIns="0" tIns="0" rIns="0" bIns="0"/>
          <a:lstStyle/>
          <a:p>
            <a:pPr>
              <a:defRPr/>
            </a:pPr>
            <a:r>
              <a:rPr lang="en-US" sz="1000" dirty="0" err="1">
                <a:latin typeface="+mn-lt"/>
              </a:rPr>
              <a:t>Axalta</a:t>
            </a:r>
            <a:r>
              <a:rPr lang="en-US" sz="1000" dirty="0">
                <a:latin typeface="+mn-lt"/>
              </a:rPr>
              <a:t> Coating Systems</a:t>
            </a:r>
          </a:p>
        </p:txBody>
      </p:sp>
      <p:pic>
        <p:nvPicPr>
          <p:cNvPr id="6" name="Picture 11" descr="int_axl_tm_rgb_red_pos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020050" y="393700"/>
            <a:ext cx="739775" cy="60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7086600" cy="6858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07592"/>
            <a:ext cx="8229600" cy="639762"/>
          </a:xfrm>
        </p:spPr>
        <p:txBody>
          <a:bodyPr anchor="b"/>
          <a:lstStyle>
            <a:lvl1pPr marL="0" indent="0">
              <a:lnSpc>
                <a:spcPts val="2200"/>
              </a:lnSpc>
              <a:buNone/>
              <a:defRPr sz="2000" b="1" baseline="0"/>
            </a:lvl1pPr>
            <a:lvl2pPr marL="0" indent="0">
              <a:buNone/>
              <a:defRPr sz="2000" b="0"/>
            </a:lvl2pPr>
            <a:lvl3pPr marL="0" indent="0">
              <a:buNone/>
              <a:defRPr sz="2000" b="0"/>
            </a:lvl3pPr>
            <a:lvl4pPr marL="0" indent="0">
              <a:lnSpc>
                <a:spcPts val="2200"/>
              </a:lnSpc>
              <a:buNone/>
              <a:defRPr sz="2000" b="0"/>
            </a:lvl4pPr>
            <a:lvl5pPr marL="0" indent="0">
              <a:lnSpc>
                <a:spcPts val="2200"/>
              </a:lnSpc>
              <a:buNone/>
              <a:defRPr sz="2000" b="0"/>
            </a:lvl5pPr>
            <a:lvl6pPr marL="0" indent="0">
              <a:lnSpc>
                <a:spcPts val="2200"/>
              </a:lnSpc>
              <a:buNone/>
              <a:defRPr sz="2000" b="0"/>
            </a:lvl6pPr>
            <a:lvl7pPr marL="0" indent="0">
              <a:lnSpc>
                <a:spcPts val="2200"/>
              </a:lnSpc>
              <a:buNone/>
              <a:defRPr sz="2000" b="0"/>
            </a:lvl7pPr>
            <a:lvl8pPr marL="0" indent="0">
              <a:lnSpc>
                <a:spcPts val="2200"/>
              </a:lnSpc>
              <a:buNone/>
              <a:defRPr sz="2000" b="0"/>
            </a:lvl8pPr>
            <a:lvl9pPr marL="0" indent="0">
              <a:lnSpc>
                <a:spcPts val="2200"/>
              </a:lnSpc>
              <a:buNone/>
              <a:defRPr sz="2000" b="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103120"/>
            <a:ext cx="8229600" cy="4224528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Slide Number Placeholder 8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58EC30-5202-4160-B87A-C79430CF442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hf hdr="0" ftr="0"/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ody Slide_Title Only_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6"/>
          <p:cNvSpPr txBox="1"/>
          <p:nvPr/>
        </p:nvSpPr>
        <p:spPr>
          <a:xfrm>
            <a:off x="457200" y="6492875"/>
            <a:ext cx="1938338" cy="365125"/>
          </a:xfrm>
          <a:prstGeom prst="rect">
            <a:avLst/>
          </a:prstGeom>
          <a:noFill/>
        </p:spPr>
        <p:txBody>
          <a:bodyPr wrap="none" lIns="0" tIns="0" rIns="0" bIns="0"/>
          <a:lstStyle/>
          <a:p>
            <a:pPr>
              <a:defRPr/>
            </a:pPr>
            <a:r>
              <a:rPr lang="en-US" sz="1000" dirty="0" err="1">
                <a:latin typeface="+mn-lt"/>
              </a:rPr>
              <a:t>Axalta</a:t>
            </a:r>
            <a:r>
              <a:rPr lang="en-US" sz="1000" dirty="0">
                <a:latin typeface="+mn-lt"/>
              </a:rPr>
              <a:t> Coating Systems</a:t>
            </a:r>
          </a:p>
        </p:txBody>
      </p:sp>
      <p:pic>
        <p:nvPicPr>
          <p:cNvPr id="4" name="Picture 7" descr="int_axl_tm_rgb_red_pos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020050" y="393700"/>
            <a:ext cx="739775" cy="60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6"/>
          <p:cNvSpPr txBox="1"/>
          <p:nvPr userDrawn="1"/>
        </p:nvSpPr>
        <p:spPr>
          <a:xfrm>
            <a:off x="457200" y="6492875"/>
            <a:ext cx="1938338" cy="365125"/>
          </a:xfrm>
          <a:prstGeom prst="rect">
            <a:avLst/>
          </a:prstGeom>
          <a:noFill/>
        </p:spPr>
        <p:txBody>
          <a:bodyPr wrap="none" lIns="0" tIns="0" rIns="0" bIns="0"/>
          <a:lstStyle/>
          <a:p>
            <a:pPr>
              <a:defRPr/>
            </a:pPr>
            <a:r>
              <a:rPr lang="en-US" sz="1000" dirty="0" err="1">
                <a:latin typeface="+mn-lt"/>
              </a:rPr>
              <a:t>Axalta</a:t>
            </a:r>
            <a:r>
              <a:rPr lang="en-US" sz="1000" dirty="0">
                <a:latin typeface="+mn-lt"/>
              </a:rPr>
              <a:t> Coating Systems</a:t>
            </a:r>
          </a:p>
        </p:txBody>
      </p:sp>
      <p:pic>
        <p:nvPicPr>
          <p:cNvPr id="6" name="Picture 7" descr="int_axl_tm_rgb_red_pos.pn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8020050" y="393700"/>
            <a:ext cx="739775" cy="60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7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140F38-4EC1-4D9B-BAA0-B09A00B98CD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ody Slide_Title Only_bla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6"/>
          <p:cNvSpPr txBox="1"/>
          <p:nvPr/>
        </p:nvSpPr>
        <p:spPr>
          <a:xfrm>
            <a:off x="457200" y="6492875"/>
            <a:ext cx="1938338" cy="365125"/>
          </a:xfrm>
          <a:prstGeom prst="rect">
            <a:avLst/>
          </a:prstGeom>
          <a:noFill/>
        </p:spPr>
        <p:txBody>
          <a:bodyPr wrap="none" lIns="0" tIns="0" rIns="0" bIns="0"/>
          <a:lstStyle/>
          <a:p>
            <a:pPr>
              <a:defRPr/>
            </a:pPr>
            <a:r>
              <a:rPr lang="en-US" sz="1000" dirty="0" err="1">
                <a:latin typeface="+mn-lt"/>
              </a:rPr>
              <a:t>Axalta</a:t>
            </a:r>
            <a:r>
              <a:rPr lang="en-US" sz="1000" dirty="0">
                <a:latin typeface="+mn-lt"/>
              </a:rPr>
              <a:t> Coating Systems</a:t>
            </a:r>
          </a:p>
        </p:txBody>
      </p:sp>
      <p:pic>
        <p:nvPicPr>
          <p:cNvPr id="4" name="Picture 7" descr="int_axl_tm_rgb_red_pos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020050" y="393700"/>
            <a:ext cx="739775" cy="60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6"/>
          <p:cNvSpPr txBox="1"/>
          <p:nvPr userDrawn="1"/>
        </p:nvSpPr>
        <p:spPr>
          <a:xfrm>
            <a:off x="457200" y="6492875"/>
            <a:ext cx="1938338" cy="365125"/>
          </a:xfrm>
          <a:prstGeom prst="rect">
            <a:avLst/>
          </a:prstGeom>
          <a:noFill/>
        </p:spPr>
        <p:txBody>
          <a:bodyPr wrap="none" lIns="0" tIns="0" rIns="0" bIns="0"/>
          <a:lstStyle/>
          <a:p>
            <a:pPr>
              <a:defRPr/>
            </a:pPr>
            <a:r>
              <a:rPr lang="en-US" sz="1000" dirty="0" err="1">
                <a:latin typeface="+mn-lt"/>
              </a:rPr>
              <a:t>Axalta</a:t>
            </a:r>
            <a:r>
              <a:rPr lang="en-US" sz="1000" dirty="0">
                <a:latin typeface="+mn-lt"/>
              </a:rPr>
              <a:t> Coating Systems</a:t>
            </a:r>
          </a:p>
        </p:txBody>
      </p:sp>
      <p:pic>
        <p:nvPicPr>
          <p:cNvPr id="6" name="Picture 7" descr="int_axl_tm_rgb_red_pos.pn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8020050" y="393700"/>
            <a:ext cx="739775" cy="60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7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287B92-49FC-4E59-8DF4-9F14B45FF9A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dy Sllide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"/>
          <p:cNvSpPr txBox="1"/>
          <p:nvPr/>
        </p:nvSpPr>
        <p:spPr>
          <a:xfrm>
            <a:off x="457200" y="6492875"/>
            <a:ext cx="1938338" cy="365125"/>
          </a:xfrm>
          <a:prstGeom prst="rect">
            <a:avLst/>
          </a:prstGeom>
          <a:noFill/>
        </p:spPr>
        <p:txBody>
          <a:bodyPr wrap="none" lIns="0" tIns="0" rIns="0" bIns="0"/>
          <a:lstStyle/>
          <a:p>
            <a:pPr>
              <a:defRPr/>
            </a:pPr>
            <a:r>
              <a:rPr lang="en-US" sz="1000" dirty="0" err="1">
                <a:latin typeface="+mn-lt"/>
              </a:rPr>
              <a:t>Axalta</a:t>
            </a:r>
            <a:r>
              <a:rPr lang="en-US" sz="1000" dirty="0">
                <a:latin typeface="+mn-lt"/>
              </a:rPr>
              <a:t> Coating Systems</a:t>
            </a:r>
          </a:p>
        </p:txBody>
      </p:sp>
      <p:sp>
        <p:nvSpPr>
          <p:cNvPr id="3" name="TextBox 5"/>
          <p:cNvSpPr txBox="1"/>
          <p:nvPr userDrawn="1"/>
        </p:nvSpPr>
        <p:spPr>
          <a:xfrm>
            <a:off x="457200" y="6492875"/>
            <a:ext cx="1938338" cy="365125"/>
          </a:xfrm>
          <a:prstGeom prst="rect">
            <a:avLst/>
          </a:prstGeom>
          <a:noFill/>
        </p:spPr>
        <p:txBody>
          <a:bodyPr wrap="none" lIns="0" tIns="0" rIns="0" bIns="0"/>
          <a:lstStyle/>
          <a:p>
            <a:pPr>
              <a:defRPr/>
            </a:pPr>
            <a:r>
              <a:rPr lang="en-US" sz="1000" dirty="0" err="1">
                <a:latin typeface="+mn-lt"/>
              </a:rPr>
              <a:t>Axalta</a:t>
            </a:r>
            <a:r>
              <a:rPr lang="en-US" sz="1000" dirty="0">
                <a:latin typeface="+mn-lt"/>
              </a:rPr>
              <a:t> Coating Systems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1786DB-252E-41C5-BC06-632377E0EA5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ank You Slide_blu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 descr="int_axl_tm_rgb_blu_pos copy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224713" y="320675"/>
            <a:ext cx="1601787" cy="1298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3" descr="int_axl_tm_rgb_blu_pos copy.png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7224713" y="320675"/>
            <a:ext cx="1601787" cy="1298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20" name="Rectangle 4"/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1984248"/>
            <a:ext cx="8229600" cy="1362456"/>
          </a:xfrm>
        </p:spPr>
        <p:txBody>
          <a:bodyPr/>
          <a:lstStyle>
            <a:lvl1pPr>
              <a:lnSpc>
                <a:spcPts val="5000"/>
              </a:lnSpc>
              <a:defRPr sz="4800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ank You Slide_orang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 descr="int_axl_tm_rgb_blu_pos copy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223125" y="320675"/>
            <a:ext cx="1603375" cy="1298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20" name="Rectangle 4"/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1984248"/>
            <a:ext cx="8229600" cy="1362456"/>
          </a:xfrm>
        </p:spPr>
        <p:txBody>
          <a:bodyPr/>
          <a:lstStyle>
            <a:lvl1pPr>
              <a:lnSpc>
                <a:spcPts val="5000"/>
              </a:lnSpc>
              <a:defRPr sz="4800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hf hdr="0" ftr="0"/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ank You Slide_red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 descr="int_axl_tm_rgb_blu_pos copy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223125" y="320675"/>
            <a:ext cx="1603375" cy="1298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20" name="Rectangle 4"/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1984248"/>
            <a:ext cx="8229600" cy="1362456"/>
          </a:xfrm>
        </p:spPr>
        <p:txBody>
          <a:bodyPr/>
          <a:lstStyle>
            <a:lvl1pPr>
              <a:lnSpc>
                <a:spcPts val="5000"/>
              </a:lnSpc>
              <a:defRPr sz="4800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hf hdr="0" ftr="0"/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ank You Slide_green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 descr="int_axl_tm_rgb_blu_pos copy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224713" y="320675"/>
            <a:ext cx="1601787" cy="1298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20" name="Rectangle 4"/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1984248"/>
            <a:ext cx="8229600" cy="1362456"/>
          </a:xfrm>
        </p:spPr>
        <p:txBody>
          <a:bodyPr/>
          <a:lstStyle>
            <a:lvl1pPr>
              <a:lnSpc>
                <a:spcPts val="5000"/>
              </a:lnSpc>
              <a:defRPr sz="4800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hf hdr="0" ftr="0"/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ank You Slide_purpl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 descr="int_axl_tm_rgb_blu_pos copy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224713" y="320675"/>
            <a:ext cx="1601787" cy="1298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20" name="Rectangle 4"/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1984248"/>
            <a:ext cx="8229600" cy="1362456"/>
          </a:xfrm>
        </p:spPr>
        <p:txBody>
          <a:bodyPr/>
          <a:lstStyle>
            <a:lvl1pPr>
              <a:lnSpc>
                <a:spcPts val="5000"/>
              </a:lnSpc>
              <a:defRPr sz="4800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hf hdr="0" ftr="0"/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ank You Slide_black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 descr="int_axl_tm_rgb_blu_pos copy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223125" y="320675"/>
            <a:ext cx="1603375" cy="1298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20" name="Rectangle 4"/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1984248"/>
            <a:ext cx="8229600" cy="1362456"/>
          </a:xfrm>
        </p:spPr>
        <p:txBody>
          <a:bodyPr/>
          <a:lstStyle>
            <a:lvl1pPr>
              <a:lnSpc>
                <a:spcPts val="5000"/>
              </a:lnSpc>
              <a:defRPr sz="4800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hf hdr="0" ftr="0"/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vider Slide 2_green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7"/>
          <p:cNvSpPr txBox="1"/>
          <p:nvPr userDrawn="1"/>
        </p:nvSpPr>
        <p:spPr>
          <a:xfrm>
            <a:off x="457200" y="6492875"/>
            <a:ext cx="1938338" cy="365125"/>
          </a:xfrm>
          <a:prstGeom prst="rect">
            <a:avLst/>
          </a:prstGeom>
          <a:noFill/>
        </p:spPr>
        <p:txBody>
          <a:bodyPr wrap="none" lIns="0" tIns="0" rIns="0" bIns="0"/>
          <a:lstStyle/>
          <a:p>
            <a:pPr>
              <a:defRPr/>
            </a:pPr>
            <a:r>
              <a:rPr lang="en-US" sz="1000" dirty="0" err="1">
                <a:solidFill>
                  <a:schemeClr val="bg1"/>
                </a:solidFill>
                <a:latin typeface="+mn-lt"/>
              </a:rPr>
              <a:t>Axalta</a:t>
            </a:r>
            <a:r>
              <a:rPr lang="en-US" sz="1000" dirty="0">
                <a:solidFill>
                  <a:schemeClr val="bg1"/>
                </a:solidFill>
                <a:latin typeface="+mn-lt"/>
              </a:rPr>
              <a:t> Coating Systems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5715000"/>
          </a:xfrm>
        </p:spPr>
        <p:txBody>
          <a:bodyPr/>
          <a:lstStyle>
            <a:lvl1pPr algn="l">
              <a:lnSpc>
                <a:spcPts val="10000"/>
              </a:lnSpc>
              <a:defRPr sz="9500" b="1" cap="none" baseline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AF340CFC-C709-4C24-8549-A1177877FAE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hank You Slide_blu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 descr="int_axl_tm_rgb_blu_pos copy.png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7224713" y="320675"/>
            <a:ext cx="1601787" cy="1298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20" name="Rectangle 4"/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1984248"/>
            <a:ext cx="8229600" cy="1362456"/>
          </a:xfrm>
        </p:spPr>
        <p:txBody>
          <a:bodyPr/>
          <a:lstStyle>
            <a:lvl1pPr>
              <a:lnSpc>
                <a:spcPts val="5000"/>
              </a:lnSpc>
              <a:defRPr sz="4800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Relationship Id="rId63" Type="http://schemas.openxmlformats.org/officeDocument/2006/relationships/slideLayout" Target="../slideLayouts/slideLayout6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62" Type="http://schemas.openxmlformats.org/officeDocument/2006/relationships/slideLayout" Target="../slideLayouts/slideLayout6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8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slideLayout" Target="../slideLayouts/slideLayout57.xml"/><Relationship Id="rId61" Type="http://schemas.openxmlformats.org/officeDocument/2006/relationships/slideLayout" Target="../slideLayouts/slideLayout6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60" Type="http://schemas.openxmlformats.org/officeDocument/2006/relationships/slideLayout" Target="../slideLayouts/slideLayout6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56" Type="http://schemas.openxmlformats.org/officeDocument/2006/relationships/slideLayout" Target="../slideLayouts/slideLayout56.xml"/><Relationship Id="rId64" Type="http://schemas.openxmlformats.org/officeDocument/2006/relationships/theme" Target="../theme/theme1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59" Type="http://schemas.openxmlformats.org/officeDocument/2006/relationships/slideLayout" Target="../slideLayouts/slideLayout5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457200"/>
            <a:ext cx="70866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97283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308100"/>
            <a:ext cx="8229600" cy="50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8197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43613" y="6492875"/>
            <a:ext cx="19050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Autofit/>
          </a:bodyPr>
          <a:lstStyle>
            <a:lvl1pPr algn="l">
              <a:defRPr sz="1000">
                <a:latin typeface="+mn-lt"/>
              </a:defRPr>
            </a:lvl1pPr>
            <a:lvl2pPr marL="0">
              <a:defRPr sz="1000">
                <a:latin typeface="+mn-lt"/>
              </a:defRPr>
            </a:lvl2pPr>
            <a:lvl3pPr marL="0">
              <a:defRPr sz="1000">
                <a:latin typeface="+mj-lt"/>
              </a:defRPr>
            </a:lvl3pPr>
            <a:lvl4pPr marL="0">
              <a:defRPr sz="1000">
                <a:latin typeface="+mj-lt"/>
              </a:defRPr>
            </a:lvl4pPr>
            <a:lvl5pPr marL="0">
              <a:defRPr sz="1000">
                <a:latin typeface="+mj-lt"/>
              </a:defRPr>
            </a:lvl5pPr>
            <a:lvl6pPr marL="0">
              <a:defRPr sz="1000">
                <a:latin typeface="+mj-lt"/>
              </a:defRPr>
            </a:lvl6pPr>
            <a:lvl7pPr marL="0">
              <a:defRPr sz="1000">
                <a:latin typeface="+mj-lt"/>
              </a:defRPr>
            </a:lvl7pPr>
            <a:lvl8pPr marL="0">
              <a:defRPr sz="1000">
                <a:latin typeface="+mj-lt"/>
              </a:defRPr>
            </a:lvl8pPr>
            <a:lvl9pPr marL="0">
              <a:defRPr sz="1000">
                <a:latin typeface="+mj-lt"/>
              </a:defRPr>
            </a:lvl9pPr>
          </a:lstStyle>
          <a:p>
            <a:pPr>
              <a:defRPr/>
            </a:pPr>
            <a:fld id="{C81169DF-B658-4523-98ED-21C0DD7FAFF9}" type="datetime4">
              <a:rPr lang="en-US"/>
              <a:pPr>
                <a:defRPr/>
              </a:pPr>
              <a:t>October 21, 2014</a:t>
            </a:fld>
            <a:endParaRPr lang="en-US" dirty="0"/>
          </a:p>
        </p:txBody>
      </p:sp>
      <p:sp>
        <p:nvSpPr>
          <p:cNvPr id="8200" name="Rectangle 8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101013" y="6492875"/>
            <a:ext cx="587375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20000"/>
              </a:spcBef>
              <a:buClr>
                <a:schemeClr val="tx1"/>
              </a:buClr>
              <a:buSzPct val="50000"/>
              <a:buFont typeface="Wingdings" pitchFamily="2" charset="2"/>
              <a:buNone/>
              <a:defRPr sz="1000">
                <a:latin typeface="+mn-lt"/>
              </a:defRPr>
            </a:lvl1pPr>
            <a:lvl2pPr>
              <a:defRPr sz="1000">
                <a:latin typeface="+mn-lt"/>
              </a:defRPr>
            </a:lvl2pPr>
            <a:lvl3pPr>
              <a:defRPr sz="1000">
                <a:latin typeface="+mn-lt"/>
              </a:defRPr>
            </a:lvl3pPr>
            <a:lvl4pPr>
              <a:defRPr sz="1000">
                <a:latin typeface="+mn-lt"/>
              </a:defRPr>
            </a:lvl4pPr>
            <a:lvl5pPr>
              <a:defRPr sz="1000">
                <a:latin typeface="+mn-lt"/>
              </a:defRPr>
            </a:lvl5pPr>
            <a:lvl6pPr>
              <a:defRPr sz="1000">
                <a:latin typeface="+mn-lt"/>
              </a:defRPr>
            </a:lvl6pPr>
            <a:lvl7pPr>
              <a:defRPr sz="1000">
                <a:latin typeface="+mn-lt"/>
              </a:defRPr>
            </a:lvl7pPr>
            <a:lvl8pPr>
              <a:defRPr sz="1000">
                <a:latin typeface="+mn-lt"/>
              </a:defRPr>
            </a:lvl8pPr>
            <a:lvl9pPr>
              <a:defRPr sz="1000">
                <a:latin typeface="+mn-lt"/>
              </a:defRPr>
            </a:lvl9pPr>
          </a:lstStyle>
          <a:p>
            <a:pPr>
              <a:defRPr/>
            </a:pPr>
            <a:fld id="{80D25FE5-D074-4FCD-867C-384951D8DE0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Rectangle 7"/>
          <p:cNvSpPr/>
          <p:nvPr/>
        </p:nvSpPr>
        <p:spPr bwMode="auto">
          <a:xfrm>
            <a:off x="3759200" y="6364288"/>
            <a:ext cx="320675" cy="319087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pPr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2" r:id="rId1"/>
    <p:sldLayoutId id="2147483733" r:id="rId2"/>
    <p:sldLayoutId id="2147483734" r:id="rId3"/>
    <p:sldLayoutId id="2147483735" r:id="rId4"/>
    <p:sldLayoutId id="2147483736" r:id="rId5"/>
    <p:sldLayoutId id="2147483737" r:id="rId6"/>
    <p:sldLayoutId id="2147483738" r:id="rId7"/>
    <p:sldLayoutId id="2147483739" r:id="rId8"/>
    <p:sldLayoutId id="2147483740" r:id="rId9"/>
    <p:sldLayoutId id="2147483741" r:id="rId10"/>
    <p:sldLayoutId id="2147483742" r:id="rId11"/>
    <p:sldLayoutId id="2147483743" r:id="rId12"/>
    <p:sldLayoutId id="2147483744" r:id="rId13"/>
    <p:sldLayoutId id="2147483745" r:id="rId14"/>
    <p:sldLayoutId id="2147483746" r:id="rId15"/>
    <p:sldLayoutId id="2147483747" r:id="rId16"/>
    <p:sldLayoutId id="2147483748" r:id="rId17"/>
    <p:sldLayoutId id="2147483749" r:id="rId18"/>
    <p:sldLayoutId id="2147483750" r:id="rId19"/>
    <p:sldLayoutId id="2147483751" r:id="rId20"/>
    <p:sldLayoutId id="2147483752" r:id="rId21"/>
    <p:sldLayoutId id="2147483753" r:id="rId22"/>
    <p:sldLayoutId id="2147483754" r:id="rId23"/>
    <p:sldLayoutId id="2147483755" r:id="rId24"/>
    <p:sldLayoutId id="2147483756" r:id="rId25"/>
    <p:sldLayoutId id="2147483757" r:id="rId26"/>
    <p:sldLayoutId id="2147483758" r:id="rId27"/>
    <p:sldLayoutId id="2147483759" r:id="rId28"/>
    <p:sldLayoutId id="2147483760" r:id="rId29"/>
    <p:sldLayoutId id="2147483761" r:id="rId30"/>
    <p:sldLayoutId id="2147483762" r:id="rId31"/>
    <p:sldLayoutId id="2147483763" r:id="rId32"/>
    <p:sldLayoutId id="2147483764" r:id="rId33"/>
    <p:sldLayoutId id="2147483765" r:id="rId34"/>
    <p:sldLayoutId id="2147483766" r:id="rId35"/>
    <p:sldLayoutId id="2147483767" r:id="rId36"/>
    <p:sldLayoutId id="2147483768" r:id="rId37"/>
    <p:sldLayoutId id="2147483769" r:id="rId38"/>
    <p:sldLayoutId id="2147483770" r:id="rId39"/>
    <p:sldLayoutId id="2147483771" r:id="rId40"/>
    <p:sldLayoutId id="2147483772" r:id="rId41"/>
    <p:sldLayoutId id="2147483773" r:id="rId42"/>
    <p:sldLayoutId id="2147483774" r:id="rId43"/>
    <p:sldLayoutId id="2147483775" r:id="rId44"/>
    <p:sldLayoutId id="2147483776" r:id="rId45"/>
    <p:sldLayoutId id="2147483777" r:id="rId46"/>
    <p:sldLayoutId id="2147483778" r:id="rId47"/>
    <p:sldLayoutId id="2147483779" r:id="rId48"/>
    <p:sldLayoutId id="2147483780" r:id="rId49"/>
    <p:sldLayoutId id="2147483781" r:id="rId50"/>
    <p:sldLayoutId id="2147483782" r:id="rId51"/>
    <p:sldLayoutId id="2147483783" r:id="rId52"/>
    <p:sldLayoutId id="2147483784" r:id="rId53"/>
    <p:sldLayoutId id="2147483785" r:id="rId54"/>
    <p:sldLayoutId id="2147483786" r:id="rId55"/>
    <p:sldLayoutId id="2147483787" r:id="rId56"/>
    <p:sldLayoutId id="2147483788" r:id="rId57"/>
    <p:sldLayoutId id="2147483789" r:id="rId58"/>
    <p:sldLayoutId id="2147483790" r:id="rId59"/>
    <p:sldLayoutId id="2147483791" r:id="rId60"/>
    <p:sldLayoutId id="2147483792" r:id="rId61"/>
    <p:sldLayoutId id="2147483793" r:id="rId62"/>
    <p:sldLayoutId id="2147483794" r:id="rId63"/>
  </p:sldLayoutIdLst>
  <p:hf hdr="0" ftr="0"/>
  <p:txStyles>
    <p:titleStyle>
      <a:lvl1pPr algn="l" rtl="0" eaLnBrk="1" fontAlgn="base" hangingPunct="1">
        <a:lnSpc>
          <a:spcPts val="2500"/>
        </a:lnSpc>
        <a:spcBef>
          <a:spcPct val="0"/>
        </a:spcBef>
        <a:spcAft>
          <a:spcPct val="0"/>
        </a:spcAft>
        <a:defRPr sz="2300" b="1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ts val="2500"/>
        </a:lnSpc>
        <a:spcBef>
          <a:spcPct val="0"/>
        </a:spcBef>
        <a:spcAft>
          <a:spcPct val="0"/>
        </a:spcAft>
        <a:defRPr sz="2300" b="1">
          <a:solidFill>
            <a:schemeClr val="tx1"/>
          </a:solidFill>
          <a:latin typeface="Arial" charset="0"/>
        </a:defRPr>
      </a:lvl2pPr>
      <a:lvl3pPr algn="l" rtl="0" eaLnBrk="1" fontAlgn="base" hangingPunct="1">
        <a:lnSpc>
          <a:spcPts val="2500"/>
        </a:lnSpc>
        <a:spcBef>
          <a:spcPct val="0"/>
        </a:spcBef>
        <a:spcAft>
          <a:spcPct val="0"/>
        </a:spcAft>
        <a:defRPr sz="2300" b="1">
          <a:solidFill>
            <a:schemeClr val="tx1"/>
          </a:solidFill>
          <a:latin typeface="Arial" charset="0"/>
        </a:defRPr>
      </a:lvl3pPr>
      <a:lvl4pPr algn="l" rtl="0" eaLnBrk="1" fontAlgn="base" hangingPunct="1">
        <a:lnSpc>
          <a:spcPts val="2500"/>
        </a:lnSpc>
        <a:spcBef>
          <a:spcPct val="0"/>
        </a:spcBef>
        <a:spcAft>
          <a:spcPct val="0"/>
        </a:spcAft>
        <a:defRPr sz="2300" b="1">
          <a:solidFill>
            <a:schemeClr val="tx1"/>
          </a:solidFill>
          <a:latin typeface="Arial" charset="0"/>
        </a:defRPr>
      </a:lvl4pPr>
      <a:lvl5pPr algn="l" rtl="0" eaLnBrk="1" fontAlgn="base" hangingPunct="1">
        <a:lnSpc>
          <a:spcPts val="2500"/>
        </a:lnSpc>
        <a:spcBef>
          <a:spcPct val="0"/>
        </a:spcBef>
        <a:spcAft>
          <a:spcPct val="0"/>
        </a:spcAft>
        <a:defRPr sz="2300" b="1">
          <a:solidFill>
            <a:schemeClr val="tx1"/>
          </a:solidFill>
          <a:latin typeface="Arial" charset="0"/>
        </a:defRPr>
      </a:lvl5pPr>
      <a:lvl6pPr marL="457200" algn="ct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charset="0"/>
        </a:defRPr>
      </a:lvl6pPr>
      <a:lvl7pPr marL="914400" algn="ct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charset="0"/>
        </a:defRPr>
      </a:lvl7pPr>
      <a:lvl8pPr marL="1371600" algn="ct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charset="0"/>
        </a:defRPr>
      </a:lvl8pPr>
      <a:lvl9pPr marL="1828800" algn="ct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charset="0"/>
        </a:defRPr>
      </a:lvl9pPr>
    </p:titleStyle>
    <p:bodyStyle>
      <a:lvl1pPr algn="l" rtl="0" eaLnBrk="1" fontAlgn="base" hangingPunct="1">
        <a:lnSpc>
          <a:spcPts val="2400"/>
        </a:lnSpc>
        <a:spcBef>
          <a:spcPts val="600"/>
        </a:spcBef>
        <a:spcAft>
          <a:spcPts val="600"/>
        </a:spcAft>
        <a:buClr>
          <a:schemeClr val="tx1"/>
        </a:buClr>
        <a:buFont typeface="Arial" charset="0"/>
        <a:defRPr sz="2000">
          <a:solidFill>
            <a:srgbClr val="000000"/>
          </a:solidFill>
          <a:latin typeface="+mn-lt"/>
          <a:ea typeface="+mn-ea"/>
          <a:cs typeface="+mn-cs"/>
        </a:defRPr>
      </a:lvl1pPr>
      <a:lvl2pPr marL="365125" indent="-136525" algn="l" rtl="0" eaLnBrk="1" fontAlgn="base" hangingPunct="1">
        <a:lnSpc>
          <a:spcPts val="2400"/>
        </a:lnSpc>
        <a:spcBef>
          <a:spcPts val="600"/>
        </a:spcBef>
        <a:spcAft>
          <a:spcPts val="600"/>
        </a:spcAft>
        <a:buClr>
          <a:schemeClr val="tx1"/>
        </a:buClr>
        <a:buFont typeface="Arial" charset="0"/>
        <a:buChar char="•"/>
        <a:defRPr sz="2000">
          <a:solidFill>
            <a:srgbClr val="000000"/>
          </a:solidFill>
          <a:latin typeface="+mn-lt"/>
        </a:defRPr>
      </a:lvl2pPr>
      <a:lvl3pPr marL="593725" indent="-136525" algn="l" rtl="0" eaLnBrk="1" fontAlgn="base" hangingPunct="1">
        <a:lnSpc>
          <a:spcPts val="2200"/>
        </a:lnSpc>
        <a:spcBef>
          <a:spcPts val="600"/>
        </a:spcBef>
        <a:spcAft>
          <a:spcPts val="600"/>
        </a:spcAft>
        <a:buClr>
          <a:schemeClr val="tx1"/>
        </a:buClr>
        <a:buFont typeface="Arial" charset="0"/>
        <a:buChar char="–"/>
        <a:defRPr>
          <a:solidFill>
            <a:srgbClr val="000000"/>
          </a:solidFill>
          <a:latin typeface="+mn-lt"/>
        </a:defRPr>
      </a:lvl3pPr>
      <a:lvl4pPr marL="822325" indent="-136525" algn="l" rtl="0" eaLnBrk="1" fontAlgn="base" hangingPunct="1">
        <a:lnSpc>
          <a:spcPts val="2000"/>
        </a:lnSpc>
        <a:spcBef>
          <a:spcPts val="400"/>
        </a:spcBef>
        <a:spcAft>
          <a:spcPts val="400"/>
        </a:spcAft>
        <a:buClr>
          <a:schemeClr val="tx1"/>
        </a:buClr>
        <a:buSzPct val="100000"/>
        <a:buFont typeface="Arial" charset="0"/>
        <a:buChar char="•"/>
        <a:defRPr sz="1600">
          <a:solidFill>
            <a:srgbClr val="000000"/>
          </a:solidFill>
          <a:latin typeface="+mn-lt"/>
        </a:defRPr>
      </a:lvl4pPr>
      <a:lvl5pPr marL="1050925" indent="-136525" algn="l" rtl="0" eaLnBrk="1" fontAlgn="base" hangingPunct="1">
        <a:lnSpc>
          <a:spcPts val="2000"/>
        </a:lnSpc>
        <a:spcBef>
          <a:spcPts val="400"/>
        </a:spcBef>
        <a:spcAft>
          <a:spcPts val="400"/>
        </a:spcAft>
        <a:buClr>
          <a:schemeClr val="tx1"/>
        </a:buClr>
        <a:buSzPct val="80000"/>
        <a:buFont typeface="Arial" charset="0"/>
        <a:buChar char="–"/>
        <a:defRPr sz="1600">
          <a:solidFill>
            <a:srgbClr val="000000"/>
          </a:solidFill>
          <a:latin typeface="+mn-lt"/>
        </a:defRPr>
      </a:lvl5pPr>
      <a:lvl6pPr marL="1051560" indent="-137160" algn="l" rtl="0" eaLnBrk="1" fontAlgn="base" hangingPunct="1">
        <a:lnSpc>
          <a:spcPts val="2000"/>
        </a:lnSpc>
        <a:spcBef>
          <a:spcPts val="400"/>
        </a:spcBef>
        <a:spcAft>
          <a:spcPts val="400"/>
        </a:spcAft>
        <a:buClr>
          <a:schemeClr val="tx1"/>
        </a:buClr>
        <a:buSzPct val="80000"/>
        <a:buFont typeface="Wingdings" pitchFamily="2" charset="2"/>
        <a:buChar char="§"/>
        <a:defRPr sz="1600">
          <a:solidFill>
            <a:srgbClr val="000000"/>
          </a:solidFill>
          <a:latin typeface="+mn-lt"/>
        </a:defRPr>
      </a:lvl6pPr>
      <a:lvl7pPr marL="1051560" indent="-137160" algn="l" rtl="0" eaLnBrk="1" fontAlgn="base" hangingPunct="1">
        <a:lnSpc>
          <a:spcPts val="2000"/>
        </a:lnSpc>
        <a:spcBef>
          <a:spcPts val="400"/>
        </a:spcBef>
        <a:spcAft>
          <a:spcPts val="400"/>
        </a:spcAft>
        <a:buClrTx/>
        <a:buSzPct val="80000"/>
        <a:buFont typeface="Wingdings" pitchFamily="2" charset="2"/>
        <a:buChar char="§"/>
        <a:defRPr sz="1600">
          <a:solidFill>
            <a:srgbClr val="000000"/>
          </a:solidFill>
          <a:latin typeface="+mn-lt"/>
        </a:defRPr>
      </a:lvl7pPr>
      <a:lvl8pPr marL="1051560" indent="-137160" algn="l" rtl="0" eaLnBrk="1" fontAlgn="base" hangingPunct="1">
        <a:lnSpc>
          <a:spcPts val="2000"/>
        </a:lnSpc>
        <a:spcBef>
          <a:spcPts val="400"/>
        </a:spcBef>
        <a:spcAft>
          <a:spcPts val="400"/>
        </a:spcAft>
        <a:buClr>
          <a:schemeClr val="tx1"/>
        </a:buClr>
        <a:buSzPct val="80000"/>
        <a:buFont typeface="Wingdings" pitchFamily="2" charset="2"/>
        <a:buChar char="§"/>
        <a:defRPr sz="1600">
          <a:solidFill>
            <a:srgbClr val="000000"/>
          </a:solidFill>
          <a:latin typeface="+mn-lt"/>
        </a:defRPr>
      </a:lvl8pPr>
      <a:lvl9pPr marL="1051560" indent="-137160" algn="l" rtl="0" eaLnBrk="1" fontAlgn="base" hangingPunct="1">
        <a:lnSpc>
          <a:spcPts val="2000"/>
        </a:lnSpc>
        <a:spcBef>
          <a:spcPts val="400"/>
        </a:spcBef>
        <a:spcAft>
          <a:spcPts val="400"/>
        </a:spcAft>
        <a:buClr>
          <a:schemeClr val="tx1"/>
        </a:buClr>
        <a:buSzPct val="80000"/>
        <a:buFont typeface="Wingdings" pitchFamily="2" charset="2"/>
        <a:buChar char="§"/>
        <a:defRPr sz="1600">
          <a:solidFill>
            <a:srgbClr val="000000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5" name="Subtitle 8"/>
          <p:cNvSpPr>
            <a:spLocks noGrp="1"/>
          </p:cNvSpPr>
          <p:nvPr>
            <p:ph type="subTitle" idx="1"/>
          </p:nvPr>
        </p:nvSpPr>
        <p:spPr>
          <a:xfrm>
            <a:off x="457200" y="3502025"/>
            <a:ext cx="8229600" cy="603250"/>
          </a:xfrm>
        </p:spPr>
        <p:txBody>
          <a:bodyPr/>
          <a:lstStyle/>
          <a:p>
            <a:pPr eaLnBrk="1" hangingPunct="1"/>
            <a:r>
              <a:rPr lang="en-US" sz="2400" dirty="0" smtClean="0"/>
              <a:t>Axalta Coating Systems </a:t>
            </a:r>
          </a:p>
        </p:txBody>
      </p:sp>
      <p:sp>
        <p:nvSpPr>
          <p:cNvPr id="67586" name="Title 4"/>
          <p:cNvSpPr>
            <a:spLocks noGrp="1"/>
          </p:cNvSpPr>
          <p:nvPr>
            <p:ph type="ctrTitle" sz="quarter"/>
          </p:nvPr>
        </p:nvSpPr>
        <p:spPr>
          <a:xfrm>
            <a:off x="457200" y="1984375"/>
            <a:ext cx="8229600" cy="1362075"/>
          </a:xfrm>
        </p:spPr>
        <p:txBody>
          <a:bodyPr/>
          <a:lstStyle/>
          <a:p>
            <a:pPr eaLnBrk="1" hangingPunct="1"/>
            <a:r>
              <a:rPr lang="en-US" sz="4400" dirty="0" smtClean="0"/>
              <a:t>Axalta™ </a:t>
            </a:r>
            <a:r>
              <a:rPr lang="en-US" sz="4400" dirty="0" smtClean="0"/>
              <a:t>Coating Systems</a:t>
            </a:r>
            <a:br>
              <a:rPr lang="en-US" sz="4400" dirty="0" smtClean="0"/>
            </a:br>
            <a:r>
              <a:rPr lang="en-US" sz="4400" dirty="0" smtClean="0"/>
              <a:t>Precidium™ Flooring Systems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5D74A7C9-99CF-4B3A-BDFA-257C7023BA3D}" type="datetime4">
              <a:rPr lang="en-US"/>
              <a:pPr>
                <a:defRPr/>
              </a:pPr>
              <a:t>October 21, 2014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Meeting Purpose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8C2D92E-7251-4CEE-9C98-CDEAD8B5DF73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en-US" sz="2800" dirty="0" smtClean="0"/>
              <a:t>The purpose of this presentation is to communicate our new product offering. We have developed a spray-on floor coating that is designed to replace vinyl and rubber flooring </a:t>
            </a:r>
            <a:r>
              <a:rPr lang="en-US" sz="2800" dirty="0" smtClean="0"/>
              <a:t>in heavy </a:t>
            </a:r>
            <a:r>
              <a:rPr lang="en-US" sz="2800" dirty="0" smtClean="0"/>
              <a:t>rail, and light rail transportation vehicles.</a:t>
            </a:r>
          </a:p>
          <a:p>
            <a:pPr algn="ctr"/>
            <a:r>
              <a:rPr lang="en-US" sz="2800" dirty="0" smtClean="0"/>
              <a:t>Precidium </a:t>
            </a:r>
            <a:r>
              <a:rPr lang="en-US" sz="2800" dirty="0" smtClean="0"/>
              <a:t>is a seamless floor coating designed to protect subfloors from water damage while wearing better than current rubber and vinyl floors. It is available in a variety of colors that will satisfy your most demanding customers.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641936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Executive 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Precidium</a:t>
            </a:r>
            <a:r>
              <a:rPr lang="en-US" dirty="0"/>
              <a:t>™ Floor Coating System, distributed by Axalta,</a:t>
            </a:r>
          </a:p>
          <a:p>
            <a:r>
              <a:rPr lang="en-US" dirty="0"/>
              <a:t>offers transit authorities an advanced floor coating</a:t>
            </a:r>
          </a:p>
          <a:p>
            <a:r>
              <a:rPr lang="en-US" dirty="0"/>
              <a:t>system for </a:t>
            </a:r>
            <a:r>
              <a:rPr lang="en-US" dirty="0" smtClean="0"/>
              <a:t>transportation </a:t>
            </a:r>
            <a:r>
              <a:rPr lang="en-US" dirty="0" smtClean="0"/>
              <a:t>rail</a:t>
            </a:r>
            <a:r>
              <a:rPr lang="en-US" dirty="0" smtClean="0"/>
              <a:t> </a:t>
            </a:r>
            <a:r>
              <a:rPr lang="en-US" dirty="0"/>
              <a:t>to enhance performance,</a:t>
            </a:r>
          </a:p>
          <a:p>
            <a:r>
              <a:rPr lang="en-US" dirty="0"/>
              <a:t>aesthetics and ease of maintenance compared to</a:t>
            </a:r>
          </a:p>
          <a:p>
            <a:r>
              <a:rPr lang="en-US" dirty="0"/>
              <a:t>traditional flooring.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8C2D92E-7251-4CEE-9C98-CDEAD8B5DF73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6985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System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A </a:t>
            </a:r>
            <a:r>
              <a:rPr lang="en-US" b="1" dirty="0"/>
              <a:t>System Approach</a:t>
            </a:r>
          </a:p>
          <a:p>
            <a:r>
              <a:rPr lang="en-US" dirty="0"/>
              <a:t>Unlike traditional rubber or vinyl, Precidium is a multilayer</a:t>
            </a:r>
          </a:p>
          <a:p>
            <a:r>
              <a:rPr lang="en-US" dirty="0"/>
              <a:t>sprayed-on coating that can be easily applied to</a:t>
            </a:r>
          </a:p>
          <a:p>
            <a:r>
              <a:rPr lang="en-US" dirty="0"/>
              <a:t>virtually any vertical or horizontal surface, creating a</a:t>
            </a:r>
          </a:p>
          <a:p>
            <a:r>
              <a:rPr lang="en-US" dirty="0"/>
              <a:t>lightweight, seamless and impermeable membrane</a:t>
            </a:r>
            <a:r>
              <a:rPr lang="en-US" dirty="0" smtClean="0"/>
              <a:t>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8C2D92E-7251-4CEE-9C98-CDEAD8B5DF73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  <p:pic>
        <p:nvPicPr>
          <p:cNvPr id="13" name="Picture 77" descr="Precidium_layers_descripti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8078" y="3654348"/>
            <a:ext cx="5519854" cy="24797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72735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System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Reduce </a:t>
            </a:r>
            <a:r>
              <a:rPr lang="en-US" b="1" dirty="0" smtClean="0"/>
              <a:t>Maintenance </a:t>
            </a:r>
            <a:r>
              <a:rPr lang="en-US" b="1" dirty="0"/>
              <a:t>C</a:t>
            </a:r>
            <a:r>
              <a:rPr lang="en-US" b="1" dirty="0" smtClean="0"/>
              <a:t>osts</a:t>
            </a:r>
            <a:endParaRPr lang="en-US" b="1" dirty="0"/>
          </a:p>
          <a:p>
            <a:r>
              <a:rPr lang="en-US" dirty="0"/>
              <a:t>Precidium is easy to keep clean and maintain which can lead</a:t>
            </a:r>
          </a:p>
          <a:p>
            <a:r>
              <a:rPr lang="en-US" dirty="0"/>
              <a:t>to a more pleasant commuter experience. Its seamless nature</a:t>
            </a:r>
          </a:p>
          <a:p>
            <a:r>
              <a:rPr lang="en-US" dirty="0"/>
              <a:t>means it is less likely dirt can collect between panels. And, it</a:t>
            </a:r>
          </a:p>
          <a:p>
            <a:r>
              <a:rPr lang="en-US" dirty="0"/>
              <a:t>will minimize the wear and tear from thousands of</a:t>
            </a:r>
          </a:p>
          <a:p>
            <a:r>
              <a:rPr lang="en-US" dirty="0"/>
              <a:t>commuters due to its excellent abrasion and impact resistance.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8C2D92E-7251-4CEE-9C98-CDEAD8B5DF73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  <p:pic>
        <p:nvPicPr>
          <p:cNvPr id="5" name="Picture 4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981" b="16898"/>
          <a:stretch/>
        </p:blipFill>
        <p:spPr bwMode="auto">
          <a:xfrm>
            <a:off x="1683834" y="4037013"/>
            <a:ext cx="5386039" cy="219652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430713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Durability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Increase durability</a:t>
            </a:r>
          </a:p>
          <a:p>
            <a:r>
              <a:rPr lang="en-US" dirty="0"/>
              <a:t>Precidium is designed to deliver exceptional </a:t>
            </a:r>
            <a:r>
              <a:rPr lang="en-US" dirty="0" smtClean="0"/>
              <a:t>adhesion</a:t>
            </a:r>
            <a:endParaRPr lang="en-US" dirty="0"/>
          </a:p>
          <a:p>
            <a:r>
              <a:rPr lang="en-US" dirty="0"/>
              <a:t>and impact resistance that can help to extend the life</a:t>
            </a:r>
          </a:p>
          <a:p>
            <a:r>
              <a:rPr lang="en-US" dirty="0"/>
              <a:t>of the floor and decrease maintenance costs</a:t>
            </a:r>
            <a:r>
              <a:rPr lang="en-US" dirty="0" smtClean="0"/>
              <a:t>.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8C2D92E-7251-4CEE-9C98-CDEAD8B5DF73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  <p:pic>
        <p:nvPicPr>
          <p:cNvPr id="5" name="Picture 4" descr="F:\DCIM\103OLYMP\P4040362.JPG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31" t="8738" b="10227"/>
          <a:stretch/>
        </p:blipFill>
        <p:spPr bwMode="auto">
          <a:xfrm>
            <a:off x="2207594" y="3300761"/>
            <a:ext cx="3992486" cy="267106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775874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Durability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Enhanced </a:t>
            </a:r>
            <a:r>
              <a:rPr lang="en-US" b="1" dirty="0"/>
              <a:t>design flexibility</a:t>
            </a:r>
          </a:p>
          <a:p>
            <a:r>
              <a:rPr lang="en-US" dirty="0"/>
              <a:t>Available in a range of solid colors or with optional splash</a:t>
            </a:r>
          </a:p>
          <a:p>
            <a:r>
              <a:rPr lang="en-US" dirty="0"/>
              <a:t>accents for a designer finish, the Precidium Floor Coating</a:t>
            </a:r>
          </a:p>
          <a:p>
            <a:r>
              <a:rPr lang="en-US" dirty="0"/>
              <a:t>System can be easily customized to meet your specific needs.</a:t>
            </a:r>
          </a:p>
          <a:p>
            <a:r>
              <a:rPr lang="en-US" dirty="0"/>
              <a:t>For example, logos and safety markings can be embedded in</a:t>
            </a:r>
          </a:p>
          <a:p>
            <a:r>
              <a:rPr lang="en-US" dirty="0"/>
              <a:t>the floor coating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8C2D92E-7251-4CEE-9C98-CDEAD8B5DF73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8862" y="4164853"/>
            <a:ext cx="2342467" cy="202407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4164853"/>
            <a:ext cx="2245092" cy="2024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0715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Precidium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8C2D92E-7251-4CEE-9C98-CDEAD8B5DF73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  <p:grpSp>
        <p:nvGrpSpPr>
          <p:cNvPr id="10" name="Group 9"/>
          <p:cNvGrpSpPr/>
          <p:nvPr/>
        </p:nvGrpSpPr>
        <p:grpSpPr>
          <a:xfrm>
            <a:off x="457200" y="1346627"/>
            <a:ext cx="7847012" cy="4508500"/>
            <a:chOff x="839788" y="1681163"/>
            <a:chExt cx="10515600" cy="4508500"/>
          </a:xfrm>
        </p:grpSpPr>
        <p:sp>
          <p:nvSpPr>
            <p:cNvPr id="6" name="Text Placeholder 4"/>
            <p:cNvSpPr txBox="1">
              <a:spLocks/>
            </p:cNvSpPr>
            <p:nvPr/>
          </p:nvSpPr>
          <p:spPr bwMode="auto">
            <a:xfrm>
              <a:off x="881554" y="1681163"/>
              <a:ext cx="5157787" cy="8239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>
              <a:lvl1pPr algn="l" rtl="0" eaLnBrk="1" fontAlgn="base" hangingPunct="1">
                <a:lnSpc>
                  <a:spcPts val="24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tx1"/>
                </a:buClr>
                <a:buFont typeface="Arial" charset="0"/>
                <a:defRPr sz="20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1pPr>
              <a:lvl2pPr marL="365125" indent="-136525" algn="l" rtl="0" eaLnBrk="1" fontAlgn="base" hangingPunct="1">
                <a:lnSpc>
                  <a:spcPts val="24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tx1"/>
                </a:buClr>
                <a:buFont typeface="Arial" charset="0"/>
                <a:buChar char="•"/>
                <a:defRPr sz="2000">
                  <a:solidFill>
                    <a:srgbClr val="000000"/>
                  </a:solidFill>
                  <a:latin typeface="+mn-lt"/>
                </a:defRPr>
              </a:lvl2pPr>
              <a:lvl3pPr marL="593725" indent="-136525" algn="l" rtl="0" eaLnBrk="1" fontAlgn="base" hangingPunct="1">
                <a:lnSpc>
                  <a:spcPts val="22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tx1"/>
                </a:buClr>
                <a:buFont typeface="Arial" charset="0"/>
                <a:buChar char="–"/>
                <a:defRPr>
                  <a:solidFill>
                    <a:srgbClr val="000000"/>
                  </a:solidFill>
                  <a:latin typeface="+mn-lt"/>
                </a:defRPr>
              </a:lvl3pPr>
              <a:lvl4pPr marL="822325" indent="-136525" algn="l" rtl="0" eaLnBrk="1" fontAlgn="base" hangingPunct="1">
                <a:lnSpc>
                  <a:spcPts val="2000"/>
                </a:lnSpc>
                <a:spcBef>
                  <a:spcPts val="400"/>
                </a:spcBef>
                <a:spcAft>
                  <a:spcPts val="400"/>
                </a:spcAft>
                <a:buClr>
                  <a:schemeClr val="tx1"/>
                </a:buClr>
                <a:buSzPct val="100000"/>
                <a:buFont typeface="Arial" charset="0"/>
                <a:buChar char="•"/>
                <a:defRPr sz="1600">
                  <a:solidFill>
                    <a:srgbClr val="000000"/>
                  </a:solidFill>
                  <a:latin typeface="+mn-lt"/>
                </a:defRPr>
              </a:lvl4pPr>
              <a:lvl5pPr marL="1050925" indent="-136525" algn="l" rtl="0" eaLnBrk="1" fontAlgn="base" hangingPunct="1">
                <a:lnSpc>
                  <a:spcPts val="2000"/>
                </a:lnSpc>
                <a:spcBef>
                  <a:spcPts val="400"/>
                </a:spcBef>
                <a:spcAft>
                  <a:spcPts val="400"/>
                </a:spcAft>
                <a:buClr>
                  <a:schemeClr val="tx1"/>
                </a:buClr>
                <a:buSzPct val="80000"/>
                <a:buFont typeface="Arial" charset="0"/>
                <a:buChar char="–"/>
                <a:defRPr sz="1600">
                  <a:solidFill>
                    <a:srgbClr val="000000"/>
                  </a:solidFill>
                  <a:latin typeface="+mn-lt"/>
                </a:defRPr>
              </a:lvl5pPr>
              <a:lvl6pPr marL="1051560" indent="-137160" algn="l" rtl="0" eaLnBrk="1" fontAlgn="base" hangingPunct="1">
                <a:lnSpc>
                  <a:spcPts val="2000"/>
                </a:lnSpc>
                <a:spcBef>
                  <a:spcPts val="400"/>
                </a:spcBef>
                <a:spcAft>
                  <a:spcPts val="400"/>
                </a:spcAft>
                <a:buClr>
                  <a:schemeClr val="tx1"/>
                </a:buClr>
                <a:buSzPct val="80000"/>
                <a:buFont typeface="Wingdings" pitchFamily="2" charset="2"/>
                <a:buChar char="§"/>
                <a:defRPr sz="1600">
                  <a:solidFill>
                    <a:srgbClr val="000000"/>
                  </a:solidFill>
                  <a:latin typeface="+mn-lt"/>
                </a:defRPr>
              </a:lvl6pPr>
              <a:lvl7pPr marL="1051560" indent="-137160" algn="l" rtl="0" eaLnBrk="1" fontAlgn="base" hangingPunct="1">
                <a:lnSpc>
                  <a:spcPts val="2000"/>
                </a:lnSpc>
                <a:spcBef>
                  <a:spcPts val="400"/>
                </a:spcBef>
                <a:spcAft>
                  <a:spcPts val="400"/>
                </a:spcAft>
                <a:buClrTx/>
                <a:buSzPct val="80000"/>
                <a:buFont typeface="Wingdings" pitchFamily="2" charset="2"/>
                <a:buChar char="§"/>
                <a:defRPr sz="1600">
                  <a:solidFill>
                    <a:srgbClr val="000000"/>
                  </a:solidFill>
                  <a:latin typeface="+mn-lt"/>
                </a:defRPr>
              </a:lvl7pPr>
              <a:lvl8pPr marL="1051560" indent="-137160" algn="l" rtl="0" eaLnBrk="1" fontAlgn="base" hangingPunct="1">
                <a:lnSpc>
                  <a:spcPts val="2000"/>
                </a:lnSpc>
                <a:spcBef>
                  <a:spcPts val="400"/>
                </a:spcBef>
                <a:spcAft>
                  <a:spcPts val="400"/>
                </a:spcAft>
                <a:buClr>
                  <a:schemeClr val="tx1"/>
                </a:buClr>
                <a:buSzPct val="80000"/>
                <a:buFont typeface="Wingdings" pitchFamily="2" charset="2"/>
                <a:buChar char="§"/>
                <a:defRPr sz="1600">
                  <a:solidFill>
                    <a:srgbClr val="000000"/>
                  </a:solidFill>
                  <a:latin typeface="+mn-lt"/>
                </a:defRPr>
              </a:lvl8pPr>
              <a:lvl9pPr marL="1051560" indent="-137160" algn="l" rtl="0" eaLnBrk="1" fontAlgn="base" hangingPunct="1">
                <a:lnSpc>
                  <a:spcPts val="2000"/>
                </a:lnSpc>
                <a:spcBef>
                  <a:spcPts val="400"/>
                </a:spcBef>
                <a:spcAft>
                  <a:spcPts val="400"/>
                </a:spcAft>
                <a:buClr>
                  <a:schemeClr val="tx1"/>
                </a:buClr>
                <a:buSzPct val="80000"/>
                <a:buFont typeface="Wingdings" pitchFamily="2" charset="2"/>
                <a:buChar char="§"/>
                <a:defRPr sz="1600">
                  <a:solidFill>
                    <a:srgbClr val="000000"/>
                  </a:solidFill>
                  <a:latin typeface="+mn-lt"/>
                </a:defRPr>
              </a:lvl9pPr>
            </a:lstStyle>
            <a:p>
              <a:r>
                <a:rPr lang="en-US" kern="0" smtClean="0"/>
                <a:t>Feature</a:t>
              </a:r>
              <a:endParaRPr lang="en-US" kern="0" dirty="0"/>
            </a:p>
          </p:txBody>
        </p:sp>
        <p:sp>
          <p:nvSpPr>
            <p:cNvPr id="7" name="Content Placeholder 5"/>
            <p:cNvSpPr txBox="1">
              <a:spLocks/>
            </p:cNvSpPr>
            <p:nvPr/>
          </p:nvSpPr>
          <p:spPr>
            <a:xfrm>
              <a:off x="839788" y="2505075"/>
              <a:ext cx="5157787" cy="3684588"/>
            </a:xfrm>
            <a:prstGeom prst="rect">
              <a:avLst/>
            </a:prstGeom>
          </p:spPr>
          <p:txBody>
            <a:bodyPr>
              <a:normAutofit/>
            </a:bodyPr>
            <a:lstStyle>
              <a:lvl1pPr algn="l" rtl="0" eaLnBrk="1" fontAlgn="base" hangingPunct="1">
                <a:lnSpc>
                  <a:spcPts val="24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tx1"/>
                </a:buClr>
                <a:buFont typeface="Arial" charset="0"/>
                <a:defRPr sz="20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1pPr>
              <a:lvl2pPr marL="365125" indent="-136525" algn="l" rtl="0" eaLnBrk="1" fontAlgn="base" hangingPunct="1">
                <a:lnSpc>
                  <a:spcPts val="24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tx1"/>
                </a:buClr>
                <a:buFont typeface="Arial" charset="0"/>
                <a:buChar char="•"/>
                <a:defRPr sz="2000">
                  <a:solidFill>
                    <a:srgbClr val="000000"/>
                  </a:solidFill>
                  <a:latin typeface="+mn-lt"/>
                </a:defRPr>
              </a:lvl2pPr>
              <a:lvl3pPr marL="593725" indent="-136525" algn="l" rtl="0" eaLnBrk="1" fontAlgn="base" hangingPunct="1">
                <a:lnSpc>
                  <a:spcPts val="22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tx1"/>
                </a:buClr>
                <a:buFont typeface="Arial" charset="0"/>
                <a:buChar char="–"/>
                <a:defRPr>
                  <a:solidFill>
                    <a:srgbClr val="000000"/>
                  </a:solidFill>
                  <a:latin typeface="+mn-lt"/>
                </a:defRPr>
              </a:lvl3pPr>
              <a:lvl4pPr marL="822325" indent="-136525" algn="l" rtl="0" eaLnBrk="1" fontAlgn="base" hangingPunct="1">
                <a:lnSpc>
                  <a:spcPts val="2000"/>
                </a:lnSpc>
                <a:spcBef>
                  <a:spcPts val="400"/>
                </a:spcBef>
                <a:spcAft>
                  <a:spcPts val="400"/>
                </a:spcAft>
                <a:buClr>
                  <a:schemeClr val="tx1"/>
                </a:buClr>
                <a:buSzPct val="100000"/>
                <a:buFont typeface="Arial" charset="0"/>
                <a:buChar char="•"/>
                <a:defRPr sz="1600">
                  <a:solidFill>
                    <a:srgbClr val="000000"/>
                  </a:solidFill>
                  <a:latin typeface="+mn-lt"/>
                </a:defRPr>
              </a:lvl4pPr>
              <a:lvl5pPr marL="1050925" indent="-136525" algn="l" rtl="0" eaLnBrk="1" fontAlgn="base" hangingPunct="1">
                <a:lnSpc>
                  <a:spcPts val="2000"/>
                </a:lnSpc>
                <a:spcBef>
                  <a:spcPts val="400"/>
                </a:spcBef>
                <a:spcAft>
                  <a:spcPts val="400"/>
                </a:spcAft>
                <a:buClr>
                  <a:schemeClr val="tx1"/>
                </a:buClr>
                <a:buSzPct val="80000"/>
                <a:buFont typeface="Arial" charset="0"/>
                <a:buChar char="–"/>
                <a:defRPr sz="1600">
                  <a:solidFill>
                    <a:srgbClr val="000000"/>
                  </a:solidFill>
                  <a:latin typeface="+mn-lt"/>
                </a:defRPr>
              </a:lvl5pPr>
              <a:lvl6pPr marL="1051560" indent="-137160" algn="l" rtl="0" eaLnBrk="1" fontAlgn="base" hangingPunct="1">
                <a:lnSpc>
                  <a:spcPts val="2000"/>
                </a:lnSpc>
                <a:spcBef>
                  <a:spcPts val="400"/>
                </a:spcBef>
                <a:spcAft>
                  <a:spcPts val="400"/>
                </a:spcAft>
                <a:buClr>
                  <a:schemeClr val="tx1"/>
                </a:buClr>
                <a:buSzPct val="80000"/>
                <a:buFont typeface="Wingdings" pitchFamily="2" charset="2"/>
                <a:buChar char="§"/>
                <a:defRPr sz="1600">
                  <a:solidFill>
                    <a:srgbClr val="000000"/>
                  </a:solidFill>
                  <a:latin typeface="+mn-lt"/>
                </a:defRPr>
              </a:lvl6pPr>
              <a:lvl7pPr marL="1051560" indent="-137160" algn="l" rtl="0" eaLnBrk="1" fontAlgn="base" hangingPunct="1">
                <a:lnSpc>
                  <a:spcPts val="2000"/>
                </a:lnSpc>
                <a:spcBef>
                  <a:spcPts val="400"/>
                </a:spcBef>
                <a:spcAft>
                  <a:spcPts val="400"/>
                </a:spcAft>
                <a:buClrTx/>
                <a:buSzPct val="80000"/>
                <a:buFont typeface="Wingdings" pitchFamily="2" charset="2"/>
                <a:buChar char="§"/>
                <a:defRPr sz="1600">
                  <a:solidFill>
                    <a:srgbClr val="000000"/>
                  </a:solidFill>
                  <a:latin typeface="+mn-lt"/>
                </a:defRPr>
              </a:lvl7pPr>
              <a:lvl8pPr marL="1051560" indent="-137160" algn="l" rtl="0" eaLnBrk="1" fontAlgn="base" hangingPunct="1">
                <a:lnSpc>
                  <a:spcPts val="2000"/>
                </a:lnSpc>
                <a:spcBef>
                  <a:spcPts val="400"/>
                </a:spcBef>
                <a:spcAft>
                  <a:spcPts val="400"/>
                </a:spcAft>
                <a:buClr>
                  <a:schemeClr val="tx1"/>
                </a:buClr>
                <a:buSzPct val="80000"/>
                <a:buFont typeface="Wingdings" pitchFamily="2" charset="2"/>
                <a:buChar char="§"/>
                <a:defRPr sz="1600">
                  <a:solidFill>
                    <a:srgbClr val="000000"/>
                  </a:solidFill>
                  <a:latin typeface="+mn-lt"/>
                </a:defRPr>
              </a:lvl8pPr>
              <a:lvl9pPr marL="1051560" indent="-137160" algn="l" rtl="0" eaLnBrk="1" fontAlgn="base" hangingPunct="1">
                <a:lnSpc>
                  <a:spcPts val="2000"/>
                </a:lnSpc>
                <a:spcBef>
                  <a:spcPts val="400"/>
                </a:spcBef>
                <a:spcAft>
                  <a:spcPts val="400"/>
                </a:spcAft>
                <a:buClr>
                  <a:schemeClr val="tx1"/>
                </a:buClr>
                <a:buSzPct val="80000"/>
                <a:buFont typeface="Wingdings" pitchFamily="2" charset="2"/>
                <a:buChar char="§"/>
                <a:defRPr sz="1600">
                  <a:solidFill>
                    <a:srgbClr val="000000"/>
                  </a:solidFill>
                  <a:latin typeface="+mn-lt"/>
                </a:defRPr>
              </a:lvl9pPr>
            </a:lstStyle>
            <a:p>
              <a:r>
                <a:rPr lang="en-US" sz="1800" b="1" kern="0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Looks Great.</a:t>
              </a:r>
            </a:p>
            <a:p>
              <a:endParaRPr lang="en-US" sz="1800" b="1" kern="0" dirty="0" smtClean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r>
                <a:rPr lang="en-US" sz="1800" b="1" kern="0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Lasts Long.</a:t>
              </a:r>
            </a:p>
            <a:p>
              <a:endParaRPr lang="en-US" sz="1800" b="1" kern="0" dirty="0" smtClean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r>
                <a:rPr lang="en-US" sz="1800" b="1" kern="0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Cost Effective.</a:t>
              </a:r>
            </a:p>
            <a:p>
              <a:endParaRPr lang="en-US" sz="1800" b="1" kern="0" dirty="0" smtClean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r>
                <a:rPr lang="en-US" sz="1800" b="1" kern="0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Maintenance.</a:t>
              </a:r>
              <a:endParaRPr lang="en-US" sz="1800" b="1" kern="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" name="Text Placeholder 6"/>
            <p:cNvSpPr txBox="1">
              <a:spLocks/>
            </p:cNvSpPr>
            <p:nvPr/>
          </p:nvSpPr>
          <p:spPr>
            <a:xfrm>
              <a:off x="6172200" y="1681163"/>
              <a:ext cx="5183188" cy="823912"/>
            </a:xfrm>
            <a:prstGeom prst="rect">
              <a:avLst/>
            </a:prstGeom>
          </p:spPr>
          <p:txBody>
            <a:bodyPr/>
            <a:lstStyle>
              <a:lvl1pPr algn="l" rtl="0" eaLnBrk="1" fontAlgn="base" hangingPunct="1">
                <a:lnSpc>
                  <a:spcPts val="24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tx1"/>
                </a:buClr>
                <a:buFont typeface="Arial" charset="0"/>
                <a:defRPr sz="20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1pPr>
              <a:lvl2pPr marL="365125" indent="-136525" algn="l" rtl="0" eaLnBrk="1" fontAlgn="base" hangingPunct="1">
                <a:lnSpc>
                  <a:spcPts val="24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tx1"/>
                </a:buClr>
                <a:buFont typeface="Arial" charset="0"/>
                <a:buChar char="•"/>
                <a:defRPr sz="2000">
                  <a:solidFill>
                    <a:srgbClr val="000000"/>
                  </a:solidFill>
                  <a:latin typeface="+mn-lt"/>
                </a:defRPr>
              </a:lvl2pPr>
              <a:lvl3pPr marL="593725" indent="-136525" algn="l" rtl="0" eaLnBrk="1" fontAlgn="base" hangingPunct="1">
                <a:lnSpc>
                  <a:spcPts val="22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tx1"/>
                </a:buClr>
                <a:buFont typeface="Arial" charset="0"/>
                <a:buChar char="–"/>
                <a:defRPr>
                  <a:solidFill>
                    <a:srgbClr val="000000"/>
                  </a:solidFill>
                  <a:latin typeface="+mn-lt"/>
                </a:defRPr>
              </a:lvl3pPr>
              <a:lvl4pPr marL="822325" indent="-136525" algn="l" rtl="0" eaLnBrk="1" fontAlgn="base" hangingPunct="1">
                <a:lnSpc>
                  <a:spcPts val="2000"/>
                </a:lnSpc>
                <a:spcBef>
                  <a:spcPts val="400"/>
                </a:spcBef>
                <a:spcAft>
                  <a:spcPts val="400"/>
                </a:spcAft>
                <a:buClr>
                  <a:schemeClr val="tx1"/>
                </a:buClr>
                <a:buSzPct val="100000"/>
                <a:buFont typeface="Arial" charset="0"/>
                <a:buChar char="•"/>
                <a:defRPr sz="1600">
                  <a:solidFill>
                    <a:srgbClr val="000000"/>
                  </a:solidFill>
                  <a:latin typeface="+mn-lt"/>
                </a:defRPr>
              </a:lvl4pPr>
              <a:lvl5pPr marL="1050925" indent="-136525" algn="l" rtl="0" eaLnBrk="1" fontAlgn="base" hangingPunct="1">
                <a:lnSpc>
                  <a:spcPts val="2000"/>
                </a:lnSpc>
                <a:spcBef>
                  <a:spcPts val="400"/>
                </a:spcBef>
                <a:spcAft>
                  <a:spcPts val="400"/>
                </a:spcAft>
                <a:buClr>
                  <a:schemeClr val="tx1"/>
                </a:buClr>
                <a:buSzPct val="80000"/>
                <a:buFont typeface="Arial" charset="0"/>
                <a:buChar char="–"/>
                <a:defRPr sz="1600">
                  <a:solidFill>
                    <a:srgbClr val="000000"/>
                  </a:solidFill>
                  <a:latin typeface="+mn-lt"/>
                </a:defRPr>
              </a:lvl5pPr>
              <a:lvl6pPr marL="1051560" indent="-137160" algn="l" rtl="0" eaLnBrk="1" fontAlgn="base" hangingPunct="1">
                <a:lnSpc>
                  <a:spcPts val="2000"/>
                </a:lnSpc>
                <a:spcBef>
                  <a:spcPts val="400"/>
                </a:spcBef>
                <a:spcAft>
                  <a:spcPts val="400"/>
                </a:spcAft>
                <a:buClr>
                  <a:schemeClr val="tx1"/>
                </a:buClr>
                <a:buSzPct val="80000"/>
                <a:buFont typeface="Wingdings" pitchFamily="2" charset="2"/>
                <a:buChar char="§"/>
                <a:defRPr sz="1600">
                  <a:solidFill>
                    <a:srgbClr val="000000"/>
                  </a:solidFill>
                  <a:latin typeface="+mn-lt"/>
                </a:defRPr>
              </a:lvl6pPr>
              <a:lvl7pPr marL="1051560" indent="-137160" algn="l" rtl="0" eaLnBrk="1" fontAlgn="base" hangingPunct="1">
                <a:lnSpc>
                  <a:spcPts val="2000"/>
                </a:lnSpc>
                <a:spcBef>
                  <a:spcPts val="400"/>
                </a:spcBef>
                <a:spcAft>
                  <a:spcPts val="400"/>
                </a:spcAft>
                <a:buClrTx/>
                <a:buSzPct val="80000"/>
                <a:buFont typeface="Wingdings" pitchFamily="2" charset="2"/>
                <a:buChar char="§"/>
                <a:defRPr sz="1600">
                  <a:solidFill>
                    <a:srgbClr val="000000"/>
                  </a:solidFill>
                  <a:latin typeface="+mn-lt"/>
                </a:defRPr>
              </a:lvl7pPr>
              <a:lvl8pPr marL="1051560" indent="-137160" algn="l" rtl="0" eaLnBrk="1" fontAlgn="base" hangingPunct="1">
                <a:lnSpc>
                  <a:spcPts val="2000"/>
                </a:lnSpc>
                <a:spcBef>
                  <a:spcPts val="400"/>
                </a:spcBef>
                <a:spcAft>
                  <a:spcPts val="400"/>
                </a:spcAft>
                <a:buClr>
                  <a:schemeClr val="tx1"/>
                </a:buClr>
                <a:buSzPct val="80000"/>
                <a:buFont typeface="Wingdings" pitchFamily="2" charset="2"/>
                <a:buChar char="§"/>
                <a:defRPr sz="1600">
                  <a:solidFill>
                    <a:srgbClr val="000000"/>
                  </a:solidFill>
                  <a:latin typeface="+mn-lt"/>
                </a:defRPr>
              </a:lvl8pPr>
              <a:lvl9pPr marL="1051560" indent="-137160" algn="l" rtl="0" eaLnBrk="1" fontAlgn="base" hangingPunct="1">
                <a:lnSpc>
                  <a:spcPts val="2000"/>
                </a:lnSpc>
                <a:spcBef>
                  <a:spcPts val="400"/>
                </a:spcBef>
                <a:spcAft>
                  <a:spcPts val="400"/>
                </a:spcAft>
                <a:buClr>
                  <a:schemeClr val="tx1"/>
                </a:buClr>
                <a:buSzPct val="80000"/>
                <a:buFont typeface="Wingdings" pitchFamily="2" charset="2"/>
                <a:buChar char="§"/>
                <a:defRPr sz="1600">
                  <a:solidFill>
                    <a:srgbClr val="000000"/>
                  </a:solidFill>
                  <a:latin typeface="+mn-lt"/>
                </a:defRPr>
              </a:lvl9pPr>
            </a:lstStyle>
            <a:p>
              <a:r>
                <a:rPr lang="en-US" kern="0" smtClean="0"/>
                <a:t>Benefit</a:t>
              </a:r>
              <a:endParaRPr lang="en-US" kern="0" dirty="0"/>
            </a:p>
          </p:txBody>
        </p:sp>
        <p:sp>
          <p:nvSpPr>
            <p:cNvPr id="9" name="Content Placeholder 7"/>
            <p:cNvSpPr txBox="1">
              <a:spLocks/>
            </p:cNvSpPr>
            <p:nvPr/>
          </p:nvSpPr>
          <p:spPr>
            <a:xfrm>
              <a:off x="6172200" y="2505075"/>
              <a:ext cx="5183188" cy="3684588"/>
            </a:xfrm>
            <a:prstGeom prst="rect">
              <a:avLst/>
            </a:prstGeom>
          </p:spPr>
          <p:txBody>
            <a:bodyPr>
              <a:normAutofit fontScale="85000" lnSpcReduction="10000"/>
            </a:bodyPr>
            <a:lstStyle>
              <a:lvl1pPr algn="l" rtl="0" eaLnBrk="1" fontAlgn="base" hangingPunct="1">
                <a:lnSpc>
                  <a:spcPts val="24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tx1"/>
                </a:buClr>
                <a:buFont typeface="Arial" charset="0"/>
                <a:defRPr sz="20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1pPr>
              <a:lvl2pPr marL="365125" indent="-136525" algn="l" rtl="0" eaLnBrk="1" fontAlgn="base" hangingPunct="1">
                <a:lnSpc>
                  <a:spcPts val="24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tx1"/>
                </a:buClr>
                <a:buFont typeface="Arial" charset="0"/>
                <a:buChar char="•"/>
                <a:defRPr sz="2000">
                  <a:solidFill>
                    <a:srgbClr val="000000"/>
                  </a:solidFill>
                  <a:latin typeface="+mn-lt"/>
                </a:defRPr>
              </a:lvl2pPr>
              <a:lvl3pPr marL="593725" indent="-136525" algn="l" rtl="0" eaLnBrk="1" fontAlgn="base" hangingPunct="1">
                <a:lnSpc>
                  <a:spcPts val="22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tx1"/>
                </a:buClr>
                <a:buFont typeface="Arial" charset="0"/>
                <a:buChar char="–"/>
                <a:defRPr>
                  <a:solidFill>
                    <a:srgbClr val="000000"/>
                  </a:solidFill>
                  <a:latin typeface="+mn-lt"/>
                </a:defRPr>
              </a:lvl3pPr>
              <a:lvl4pPr marL="822325" indent="-136525" algn="l" rtl="0" eaLnBrk="1" fontAlgn="base" hangingPunct="1">
                <a:lnSpc>
                  <a:spcPts val="2000"/>
                </a:lnSpc>
                <a:spcBef>
                  <a:spcPts val="400"/>
                </a:spcBef>
                <a:spcAft>
                  <a:spcPts val="400"/>
                </a:spcAft>
                <a:buClr>
                  <a:schemeClr val="tx1"/>
                </a:buClr>
                <a:buSzPct val="100000"/>
                <a:buFont typeface="Arial" charset="0"/>
                <a:buChar char="•"/>
                <a:defRPr sz="1600">
                  <a:solidFill>
                    <a:srgbClr val="000000"/>
                  </a:solidFill>
                  <a:latin typeface="+mn-lt"/>
                </a:defRPr>
              </a:lvl4pPr>
              <a:lvl5pPr marL="1050925" indent="-136525" algn="l" rtl="0" eaLnBrk="1" fontAlgn="base" hangingPunct="1">
                <a:lnSpc>
                  <a:spcPts val="2000"/>
                </a:lnSpc>
                <a:spcBef>
                  <a:spcPts val="400"/>
                </a:spcBef>
                <a:spcAft>
                  <a:spcPts val="400"/>
                </a:spcAft>
                <a:buClr>
                  <a:schemeClr val="tx1"/>
                </a:buClr>
                <a:buSzPct val="80000"/>
                <a:buFont typeface="Arial" charset="0"/>
                <a:buChar char="–"/>
                <a:defRPr sz="1600">
                  <a:solidFill>
                    <a:srgbClr val="000000"/>
                  </a:solidFill>
                  <a:latin typeface="+mn-lt"/>
                </a:defRPr>
              </a:lvl5pPr>
              <a:lvl6pPr marL="1051560" indent="-137160" algn="l" rtl="0" eaLnBrk="1" fontAlgn="base" hangingPunct="1">
                <a:lnSpc>
                  <a:spcPts val="2000"/>
                </a:lnSpc>
                <a:spcBef>
                  <a:spcPts val="400"/>
                </a:spcBef>
                <a:spcAft>
                  <a:spcPts val="400"/>
                </a:spcAft>
                <a:buClr>
                  <a:schemeClr val="tx1"/>
                </a:buClr>
                <a:buSzPct val="80000"/>
                <a:buFont typeface="Wingdings" pitchFamily="2" charset="2"/>
                <a:buChar char="§"/>
                <a:defRPr sz="1600">
                  <a:solidFill>
                    <a:srgbClr val="000000"/>
                  </a:solidFill>
                  <a:latin typeface="+mn-lt"/>
                </a:defRPr>
              </a:lvl6pPr>
              <a:lvl7pPr marL="1051560" indent="-137160" algn="l" rtl="0" eaLnBrk="1" fontAlgn="base" hangingPunct="1">
                <a:lnSpc>
                  <a:spcPts val="2000"/>
                </a:lnSpc>
                <a:spcBef>
                  <a:spcPts val="400"/>
                </a:spcBef>
                <a:spcAft>
                  <a:spcPts val="400"/>
                </a:spcAft>
                <a:buClrTx/>
                <a:buSzPct val="80000"/>
                <a:buFont typeface="Wingdings" pitchFamily="2" charset="2"/>
                <a:buChar char="§"/>
                <a:defRPr sz="1600">
                  <a:solidFill>
                    <a:srgbClr val="000000"/>
                  </a:solidFill>
                  <a:latin typeface="+mn-lt"/>
                </a:defRPr>
              </a:lvl7pPr>
              <a:lvl8pPr marL="1051560" indent="-137160" algn="l" rtl="0" eaLnBrk="1" fontAlgn="base" hangingPunct="1">
                <a:lnSpc>
                  <a:spcPts val="2000"/>
                </a:lnSpc>
                <a:spcBef>
                  <a:spcPts val="400"/>
                </a:spcBef>
                <a:spcAft>
                  <a:spcPts val="400"/>
                </a:spcAft>
                <a:buClr>
                  <a:schemeClr val="tx1"/>
                </a:buClr>
                <a:buSzPct val="80000"/>
                <a:buFont typeface="Wingdings" pitchFamily="2" charset="2"/>
                <a:buChar char="§"/>
                <a:defRPr sz="1600">
                  <a:solidFill>
                    <a:srgbClr val="000000"/>
                  </a:solidFill>
                  <a:latin typeface="+mn-lt"/>
                </a:defRPr>
              </a:lvl8pPr>
              <a:lvl9pPr marL="1051560" indent="-137160" algn="l" rtl="0" eaLnBrk="1" fontAlgn="base" hangingPunct="1">
                <a:lnSpc>
                  <a:spcPts val="2000"/>
                </a:lnSpc>
                <a:spcBef>
                  <a:spcPts val="400"/>
                </a:spcBef>
                <a:spcAft>
                  <a:spcPts val="400"/>
                </a:spcAft>
                <a:buClr>
                  <a:schemeClr val="tx1"/>
                </a:buClr>
                <a:buSzPct val="80000"/>
                <a:buFont typeface="Wingdings" pitchFamily="2" charset="2"/>
                <a:buChar char="§"/>
                <a:defRPr sz="1600">
                  <a:solidFill>
                    <a:srgbClr val="000000"/>
                  </a:solidFill>
                  <a:latin typeface="+mn-lt"/>
                </a:defRPr>
              </a:lvl9pPr>
            </a:lstStyle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800" kern="0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Satisfie</a:t>
              </a:r>
              <a:r>
                <a:rPr lang="en-US" sz="1800" kern="0" dirty="0" smtClean="0"/>
                <a:t>s the most demanding customers with astatically pleasing color pallets.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800" kern="0" dirty="0" smtClean="0"/>
                <a:t>The test data suggests that Precidium last longer than traditional rubber and vinyl flooring products.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800" kern="0" dirty="0" smtClean="0"/>
                <a:t>Precidium offers lower applied cost versus traditional rubber and vinyl flooring products.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800" kern="0" dirty="0" smtClean="0"/>
                <a:t>Easy to clean with no seams that trap dirt and moisture. 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US" sz="1800" kern="0" dirty="0"/>
            </a:p>
          </p:txBody>
        </p:sp>
      </p:grpSp>
    </p:spTree>
    <p:extLst>
      <p:ext uri="{BB962C8B-B14F-4D97-AF65-F5344CB8AC3E}">
        <p14:creationId xmlns:p14="http://schemas.microsoft.com/office/powerpoint/2010/main" val="499431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Precidium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8C2D92E-7251-4CEE-9C98-CDEAD8B5DF73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  <p:grpSp>
        <p:nvGrpSpPr>
          <p:cNvPr id="10" name="Group 9"/>
          <p:cNvGrpSpPr/>
          <p:nvPr/>
        </p:nvGrpSpPr>
        <p:grpSpPr>
          <a:xfrm>
            <a:off x="488367" y="1346627"/>
            <a:ext cx="7815845" cy="823912"/>
            <a:chOff x="881554" y="1681163"/>
            <a:chExt cx="10473834" cy="823912"/>
          </a:xfrm>
        </p:grpSpPr>
        <p:sp>
          <p:nvSpPr>
            <p:cNvPr id="6" name="Text Placeholder 4"/>
            <p:cNvSpPr txBox="1">
              <a:spLocks/>
            </p:cNvSpPr>
            <p:nvPr/>
          </p:nvSpPr>
          <p:spPr bwMode="auto">
            <a:xfrm>
              <a:off x="881554" y="1681163"/>
              <a:ext cx="5157787" cy="8239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>
              <a:lvl1pPr algn="l" rtl="0" eaLnBrk="1" fontAlgn="base" hangingPunct="1">
                <a:lnSpc>
                  <a:spcPts val="24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tx1"/>
                </a:buClr>
                <a:buFont typeface="Arial" charset="0"/>
                <a:defRPr sz="20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1pPr>
              <a:lvl2pPr marL="365125" indent="-136525" algn="l" rtl="0" eaLnBrk="1" fontAlgn="base" hangingPunct="1">
                <a:lnSpc>
                  <a:spcPts val="24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tx1"/>
                </a:buClr>
                <a:buFont typeface="Arial" charset="0"/>
                <a:buChar char="•"/>
                <a:defRPr sz="2000">
                  <a:solidFill>
                    <a:srgbClr val="000000"/>
                  </a:solidFill>
                  <a:latin typeface="+mn-lt"/>
                </a:defRPr>
              </a:lvl2pPr>
              <a:lvl3pPr marL="593725" indent="-136525" algn="l" rtl="0" eaLnBrk="1" fontAlgn="base" hangingPunct="1">
                <a:lnSpc>
                  <a:spcPts val="22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tx1"/>
                </a:buClr>
                <a:buFont typeface="Arial" charset="0"/>
                <a:buChar char="–"/>
                <a:defRPr>
                  <a:solidFill>
                    <a:srgbClr val="000000"/>
                  </a:solidFill>
                  <a:latin typeface="+mn-lt"/>
                </a:defRPr>
              </a:lvl3pPr>
              <a:lvl4pPr marL="822325" indent="-136525" algn="l" rtl="0" eaLnBrk="1" fontAlgn="base" hangingPunct="1">
                <a:lnSpc>
                  <a:spcPts val="2000"/>
                </a:lnSpc>
                <a:spcBef>
                  <a:spcPts val="400"/>
                </a:spcBef>
                <a:spcAft>
                  <a:spcPts val="400"/>
                </a:spcAft>
                <a:buClr>
                  <a:schemeClr val="tx1"/>
                </a:buClr>
                <a:buSzPct val="100000"/>
                <a:buFont typeface="Arial" charset="0"/>
                <a:buChar char="•"/>
                <a:defRPr sz="1600">
                  <a:solidFill>
                    <a:srgbClr val="000000"/>
                  </a:solidFill>
                  <a:latin typeface="+mn-lt"/>
                </a:defRPr>
              </a:lvl4pPr>
              <a:lvl5pPr marL="1050925" indent="-136525" algn="l" rtl="0" eaLnBrk="1" fontAlgn="base" hangingPunct="1">
                <a:lnSpc>
                  <a:spcPts val="2000"/>
                </a:lnSpc>
                <a:spcBef>
                  <a:spcPts val="400"/>
                </a:spcBef>
                <a:spcAft>
                  <a:spcPts val="400"/>
                </a:spcAft>
                <a:buClr>
                  <a:schemeClr val="tx1"/>
                </a:buClr>
                <a:buSzPct val="80000"/>
                <a:buFont typeface="Arial" charset="0"/>
                <a:buChar char="–"/>
                <a:defRPr sz="1600">
                  <a:solidFill>
                    <a:srgbClr val="000000"/>
                  </a:solidFill>
                  <a:latin typeface="+mn-lt"/>
                </a:defRPr>
              </a:lvl5pPr>
              <a:lvl6pPr marL="1051560" indent="-137160" algn="l" rtl="0" eaLnBrk="1" fontAlgn="base" hangingPunct="1">
                <a:lnSpc>
                  <a:spcPts val="2000"/>
                </a:lnSpc>
                <a:spcBef>
                  <a:spcPts val="400"/>
                </a:spcBef>
                <a:spcAft>
                  <a:spcPts val="400"/>
                </a:spcAft>
                <a:buClr>
                  <a:schemeClr val="tx1"/>
                </a:buClr>
                <a:buSzPct val="80000"/>
                <a:buFont typeface="Wingdings" pitchFamily="2" charset="2"/>
                <a:buChar char="§"/>
                <a:defRPr sz="1600">
                  <a:solidFill>
                    <a:srgbClr val="000000"/>
                  </a:solidFill>
                  <a:latin typeface="+mn-lt"/>
                </a:defRPr>
              </a:lvl6pPr>
              <a:lvl7pPr marL="1051560" indent="-137160" algn="l" rtl="0" eaLnBrk="1" fontAlgn="base" hangingPunct="1">
                <a:lnSpc>
                  <a:spcPts val="2000"/>
                </a:lnSpc>
                <a:spcBef>
                  <a:spcPts val="400"/>
                </a:spcBef>
                <a:spcAft>
                  <a:spcPts val="400"/>
                </a:spcAft>
                <a:buClrTx/>
                <a:buSzPct val="80000"/>
                <a:buFont typeface="Wingdings" pitchFamily="2" charset="2"/>
                <a:buChar char="§"/>
                <a:defRPr sz="1600">
                  <a:solidFill>
                    <a:srgbClr val="000000"/>
                  </a:solidFill>
                  <a:latin typeface="+mn-lt"/>
                </a:defRPr>
              </a:lvl7pPr>
              <a:lvl8pPr marL="1051560" indent="-137160" algn="l" rtl="0" eaLnBrk="1" fontAlgn="base" hangingPunct="1">
                <a:lnSpc>
                  <a:spcPts val="2000"/>
                </a:lnSpc>
                <a:spcBef>
                  <a:spcPts val="400"/>
                </a:spcBef>
                <a:spcAft>
                  <a:spcPts val="400"/>
                </a:spcAft>
                <a:buClr>
                  <a:schemeClr val="tx1"/>
                </a:buClr>
                <a:buSzPct val="80000"/>
                <a:buFont typeface="Wingdings" pitchFamily="2" charset="2"/>
                <a:buChar char="§"/>
                <a:defRPr sz="1600">
                  <a:solidFill>
                    <a:srgbClr val="000000"/>
                  </a:solidFill>
                  <a:latin typeface="+mn-lt"/>
                </a:defRPr>
              </a:lvl8pPr>
              <a:lvl9pPr marL="1051560" indent="-137160" algn="l" rtl="0" eaLnBrk="1" fontAlgn="base" hangingPunct="1">
                <a:lnSpc>
                  <a:spcPts val="2000"/>
                </a:lnSpc>
                <a:spcBef>
                  <a:spcPts val="400"/>
                </a:spcBef>
                <a:spcAft>
                  <a:spcPts val="400"/>
                </a:spcAft>
                <a:buClr>
                  <a:schemeClr val="tx1"/>
                </a:buClr>
                <a:buSzPct val="80000"/>
                <a:buFont typeface="Wingdings" pitchFamily="2" charset="2"/>
                <a:buChar char="§"/>
                <a:defRPr sz="1600">
                  <a:solidFill>
                    <a:srgbClr val="000000"/>
                  </a:solidFill>
                  <a:latin typeface="+mn-lt"/>
                </a:defRPr>
              </a:lvl9pPr>
            </a:lstStyle>
            <a:p>
              <a:r>
                <a:rPr lang="en-US" kern="0" smtClean="0"/>
                <a:t>Feature</a:t>
              </a:r>
              <a:endParaRPr lang="en-US" kern="0" dirty="0"/>
            </a:p>
          </p:txBody>
        </p:sp>
        <p:sp>
          <p:nvSpPr>
            <p:cNvPr id="8" name="Text Placeholder 6"/>
            <p:cNvSpPr txBox="1">
              <a:spLocks/>
            </p:cNvSpPr>
            <p:nvPr/>
          </p:nvSpPr>
          <p:spPr>
            <a:xfrm>
              <a:off x="6172200" y="1681163"/>
              <a:ext cx="5183188" cy="823912"/>
            </a:xfrm>
            <a:prstGeom prst="rect">
              <a:avLst/>
            </a:prstGeom>
          </p:spPr>
          <p:txBody>
            <a:bodyPr/>
            <a:lstStyle>
              <a:lvl1pPr algn="l" rtl="0" eaLnBrk="1" fontAlgn="base" hangingPunct="1">
                <a:lnSpc>
                  <a:spcPts val="24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tx1"/>
                </a:buClr>
                <a:buFont typeface="Arial" charset="0"/>
                <a:defRPr sz="20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1pPr>
              <a:lvl2pPr marL="365125" indent="-136525" algn="l" rtl="0" eaLnBrk="1" fontAlgn="base" hangingPunct="1">
                <a:lnSpc>
                  <a:spcPts val="24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tx1"/>
                </a:buClr>
                <a:buFont typeface="Arial" charset="0"/>
                <a:buChar char="•"/>
                <a:defRPr sz="2000">
                  <a:solidFill>
                    <a:srgbClr val="000000"/>
                  </a:solidFill>
                  <a:latin typeface="+mn-lt"/>
                </a:defRPr>
              </a:lvl2pPr>
              <a:lvl3pPr marL="593725" indent="-136525" algn="l" rtl="0" eaLnBrk="1" fontAlgn="base" hangingPunct="1">
                <a:lnSpc>
                  <a:spcPts val="22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tx1"/>
                </a:buClr>
                <a:buFont typeface="Arial" charset="0"/>
                <a:buChar char="–"/>
                <a:defRPr>
                  <a:solidFill>
                    <a:srgbClr val="000000"/>
                  </a:solidFill>
                  <a:latin typeface="+mn-lt"/>
                </a:defRPr>
              </a:lvl3pPr>
              <a:lvl4pPr marL="822325" indent="-136525" algn="l" rtl="0" eaLnBrk="1" fontAlgn="base" hangingPunct="1">
                <a:lnSpc>
                  <a:spcPts val="2000"/>
                </a:lnSpc>
                <a:spcBef>
                  <a:spcPts val="400"/>
                </a:spcBef>
                <a:spcAft>
                  <a:spcPts val="400"/>
                </a:spcAft>
                <a:buClr>
                  <a:schemeClr val="tx1"/>
                </a:buClr>
                <a:buSzPct val="100000"/>
                <a:buFont typeface="Arial" charset="0"/>
                <a:buChar char="•"/>
                <a:defRPr sz="1600">
                  <a:solidFill>
                    <a:srgbClr val="000000"/>
                  </a:solidFill>
                  <a:latin typeface="+mn-lt"/>
                </a:defRPr>
              </a:lvl4pPr>
              <a:lvl5pPr marL="1050925" indent="-136525" algn="l" rtl="0" eaLnBrk="1" fontAlgn="base" hangingPunct="1">
                <a:lnSpc>
                  <a:spcPts val="2000"/>
                </a:lnSpc>
                <a:spcBef>
                  <a:spcPts val="400"/>
                </a:spcBef>
                <a:spcAft>
                  <a:spcPts val="400"/>
                </a:spcAft>
                <a:buClr>
                  <a:schemeClr val="tx1"/>
                </a:buClr>
                <a:buSzPct val="80000"/>
                <a:buFont typeface="Arial" charset="0"/>
                <a:buChar char="–"/>
                <a:defRPr sz="1600">
                  <a:solidFill>
                    <a:srgbClr val="000000"/>
                  </a:solidFill>
                  <a:latin typeface="+mn-lt"/>
                </a:defRPr>
              </a:lvl5pPr>
              <a:lvl6pPr marL="1051560" indent="-137160" algn="l" rtl="0" eaLnBrk="1" fontAlgn="base" hangingPunct="1">
                <a:lnSpc>
                  <a:spcPts val="2000"/>
                </a:lnSpc>
                <a:spcBef>
                  <a:spcPts val="400"/>
                </a:spcBef>
                <a:spcAft>
                  <a:spcPts val="400"/>
                </a:spcAft>
                <a:buClr>
                  <a:schemeClr val="tx1"/>
                </a:buClr>
                <a:buSzPct val="80000"/>
                <a:buFont typeface="Wingdings" pitchFamily="2" charset="2"/>
                <a:buChar char="§"/>
                <a:defRPr sz="1600">
                  <a:solidFill>
                    <a:srgbClr val="000000"/>
                  </a:solidFill>
                  <a:latin typeface="+mn-lt"/>
                </a:defRPr>
              </a:lvl6pPr>
              <a:lvl7pPr marL="1051560" indent="-137160" algn="l" rtl="0" eaLnBrk="1" fontAlgn="base" hangingPunct="1">
                <a:lnSpc>
                  <a:spcPts val="2000"/>
                </a:lnSpc>
                <a:spcBef>
                  <a:spcPts val="400"/>
                </a:spcBef>
                <a:spcAft>
                  <a:spcPts val="400"/>
                </a:spcAft>
                <a:buClrTx/>
                <a:buSzPct val="80000"/>
                <a:buFont typeface="Wingdings" pitchFamily="2" charset="2"/>
                <a:buChar char="§"/>
                <a:defRPr sz="1600">
                  <a:solidFill>
                    <a:srgbClr val="000000"/>
                  </a:solidFill>
                  <a:latin typeface="+mn-lt"/>
                </a:defRPr>
              </a:lvl7pPr>
              <a:lvl8pPr marL="1051560" indent="-137160" algn="l" rtl="0" eaLnBrk="1" fontAlgn="base" hangingPunct="1">
                <a:lnSpc>
                  <a:spcPts val="2000"/>
                </a:lnSpc>
                <a:spcBef>
                  <a:spcPts val="400"/>
                </a:spcBef>
                <a:spcAft>
                  <a:spcPts val="400"/>
                </a:spcAft>
                <a:buClr>
                  <a:schemeClr val="tx1"/>
                </a:buClr>
                <a:buSzPct val="80000"/>
                <a:buFont typeface="Wingdings" pitchFamily="2" charset="2"/>
                <a:buChar char="§"/>
                <a:defRPr sz="1600">
                  <a:solidFill>
                    <a:srgbClr val="000000"/>
                  </a:solidFill>
                  <a:latin typeface="+mn-lt"/>
                </a:defRPr>
              </a:lvl8pPr>
              <a:lvl9pPr marL="1051560" indent="-137160" algn="l" rtl="0" eaLnBrk="1" fontAlgn="base" hangingPunct="1">
                <a:lnSpc>
                  <a:spcPts val="2000"/>
                </a:lnSpc>
                <a:spcBef>
                  <a:spcPts val="400"/>
                </a:spcBef>
                <a:spcAft>
                  <a:spcPts val="400"/>
                </a:spcAft>
                <a:buClr>
                  <a:schemeClr val="tx1"/>
                </a:buClr>
                <a:buSzPct val="80000"/>
                <a:buFont typeface="Wingdings" pitchFamily="2" charset="2"/>
                <a:buChar char="§"/>
                <a:defRPr sz="1600">
                  <a:solidFill>
                    <a:srgbClr val="000000"/>
                  </a:solidFill>
                  <a:latin typeface="+mn-lt"/>
                </a:defRPr>
              </a:lvl9pPr>
            </a:lstStyle>
            <a:p>
              <a:r>
                <a:rPr lang="en-US" kern="0" smtClean="0"/>
                <a:t>Benefit</a:t>
              </a:r>
              <a:endParaRPr lang="en-US" kern="0" dirty="0"/>
            </a:p>
          </p:txBody>
        </p:sp>
      </p:grpSp>
      <p:sp>
        <p:nvSpPr>
          <p:cNvPr id="12" name="Content Placeholder 5"/>
          <p:cNvSpPr txBox="1">
            <a:spLocks/>
          </p:cNvSpPr>
          <p:nvPr/>
        </p:nvSpPr>
        <p:spPr>
          <a:xfrm>
            <a:off x="389225" y="2170539"/>
            <a:ext cx="3848874" cy="36845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</a:rPr>
              <a:t>Meets ADA specifications.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</a:rPr>
              <a:t>Smoke and toxicity specification.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800" b="1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</a:rPr>
              <a:t>Abrasion and Durability.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800" b="1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</a:rPr>
              <a:t>Seamless floor membrane. 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800" b="1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</a:rPr>
              <a:t>Flexibility in design.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800" b="1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14" name="Content Placeholder 7"/>
          <p:cNvSpPr txBox="1">
            <a:spLocks/>
          </p:cNvSpPr>
          <p:nvPr/>
        </p:nvSpPr>
        <p:spPr>
          <a:xfrm>
            <a:off x="4337241" y="2170539"/>
            <a:ext cx="4606037" cy="36845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5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The coefficient of friction ranges from .6 to 1.0 which meets or exceeds the wet or dry American Disability  Act’s specification for transportation foot traffic</a:t>
            </a:r>
            <a:r>
              <a:rPr kumimoji="0" lang="en-US" sz="15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kumimoji="0" lang="en-US" sz="15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5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Precidium products meet all smoke and toxicity testing for rail applications</a:t>
            </a:r>
            <a:r>
              <a:rPr kumimoji="0" lang="en-US" sz="15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kumimoji="0" lang="en-US" sz="15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5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Precidium provides exceptional abrasion and impact resistance extending the life of the floor decreasing maintenance costs</a:t>
            </a:r>
            <a:r>
              <a:rPr kumimoji="0" lang="en-US" sz="15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kumimoji="0" lang="en-US" sz="15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5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Precidium offers a seamless floor membrane that protects the subfloor from moisture and prevents deterioration and rotting of subfloor substrates. 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5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Available in a wide range of base color and splash accents that will meet the specific needs to match any flooring color and design.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0994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Thank You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9AEAE09-5F8D-4CF1-AACC-6F7DEF872754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1693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ltec Proposal 3 25 2014 B">
  <a:themeElements>
    <a:clrScheme name="Axalta Palette">
      <a:dk1>
        <a:srgbClr val="000000"/>
      </a:dk1>
      <a:lt1>
        <a:srgbClr val="FFFFFF"/>
      </a:lt1>
      <a:dk2>
        <a:srgbClr val="555555"/>
      </a:dk2>
      <a:lt2>
        <a:srgbClr val="FFFFFF"/>
      </a:lt2>
      <a:accent1>
        <a:srgbClr val="184CA0"/>
      </a:accent1>
      <a:accent2>
        <a:srgbClr val="F25F25"/>
      </a:accent2>
      <a:accent3>
        <a:srgbClr val="C82127"/>
      </a:accent3>
      <a:accent4>
        <a:srgbClr val="06A082"/>
      </a:accent4>
      <a:accent5>
        <a:srgbClr val="501882"/>
      </a:accent5>
      <a:accent6>
        <a:srgbClr val="F8971D"/>
      </a:accent6>
      <a:hlink>
        <a:srgbClr val="A00055"/>
      </a:hlink>
      <a:folHlink>
        <a:srgbClr val="501882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9525" cap="flat" cmpd="sng" algn="ctr">
          <a:noFill/>
          <a:prstDash val="solid"/>
          <a:miter lim="800000"/>
          <a:headEnd type="none" w="med" len="med"/>
          <a:tailEnd type="none" w="med" len="med"/>
        </a:ln>
        <a:effectLst/>
      </a:spPr>
      <a:bodyPr vert="horz" wrap="square" lIns="91440" tIns="45720" rIns="91440" bIns="45720" numCol="1" rtlCol="0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2400" b="0" i="0" u="none" strike="noStrike" cap="none" normalizeH="0" baseline="0" dirty="0" smtClean="0">
            <a:ln>
              <a:noFill/>
            </a:ln>
            <a:solidFill>
              <a:schemeClr val="tx1"/>
            </a:solidFill>
            <a:effectLst/>
            <a:latin typeface="+mn-lt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  <a:txDef>
      <a:spPr>
        <a:noFill/>
      </a:spPr>
      <a:bodyPr wrap="square" lIns="0" tIns="0" rIns="0" bIns="0" rtlCol="0">
        <a:noAutofit/>
      </a:bodyPr>
      <a:lstStyle>
        <a:defPPr>
          <a:defRPr dirty="0">
            <a:latin typeface="+mn-lt"/>
          </a:defRPr>
        </a:defPPr>
      </a:lstStyle>
    </a:txDef>
  </a:objectDefaults>
  <a:extraClrSchemeLst>
    <a:extraClrScheme>
      <a:clrScheme name="blank_blue 1">
        <a:dk1>
          <a:srgbClr val="000066"/>
        </a:dk1>
        <a:lt1>
          <a:srgbClr val="FFFFEB"/>
        </a:lt1>
        <a:dk2>
          <a:srgbClr val="336699"/>
        </a:dk2>
        <a:lt2>
          <a:srgbClr val="FFFFEB"/>
        </a:lt2>
        <a:accent1>
          <a:srgbClr val="666699"/>
        </a:accent1>
        <a:accent2>
          <a:srgbClr val="99CCFF"/>
        </a:accent2>
        <a:accent3>
          <a:srgbClr val="ADB8CA"/>
        </a:accent3>
        <a:accent4>
          <a:srgbClr val="DADAC9"/>
        </a:accent4>
        <a:accent5>
          <a:srgbClr val="B8B8CA"/>
        </a:accent5>
        <a:accent6>
          <a:srgbClr val="8AB9E7"/>
        </a:accent6>
        <a:hlink>
          <a:srgbClr val="CCCCFF"/>
        </a:hlink>
        <a:folHlink>
          <a:srgbClr val="C68D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_blue 2">
        <a:dk1>
          <a:srgbClr val="003366"/>
        </a:dk1>
        <a:lt1>
          <a:srgbClr val="FFFFFF"/>
        </a:lt1>
        <a:dk2>
          <a:srgbClr val="006666"/>
        </a:dk2>
        <a:lt2>
          <a:srgbClr val="003366"/>
        </a:lt2>
        <a:accent1>
          <a:srgbClr val="99CC99"/>
        </a:accent1>
        <a:accent2>
          <a:srgbClr val="33CCCC"/>
        </a:accent2>
        <a:accent3>
          <a:srgbClr val="FFFFFF"/>
        </a:accent3>
        <a:accent4>
          <a:srgbClr val="002A56"/>
        </a:accent4>
        <a:accent5>
          <a:srgbClr val="CAE2CA"/>
        </a:accent5>
        <a:accent6>
          <a:srgbClr val="2DB9B9"/>
        </a:accent6>
        <a:hlink>
          <a:srgbClr val="666699"/>
        </a:hlink>
        <a:folHlink>
          <a:srgbClr val="CC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_blue 3">
        <a:dk1>
          <a:srgbClr val="000000"/>
        </a:dk1>
        <a:lt1>
          <a:srgbClr val="FFFFFF"/>
        </a:lt1>
        <a:dk2>
          <a:srgbClr val="000000"/>
        </a:dk2>
        <a:lt2>
          <a:srgbClr val="5F5F5F"/>
        </a:lt2>
        <a:accent1>
          <a:srgbClr val="C0C0C0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737373"/>
        </a:accent6>
        <a:hlink>
          <a:srgbClr val="5F5F5F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_blue 4">
        <a:dk1>
          <a:srgbClr val="000000"/>
        </a:dk1>
        <a:lt1>
          <a:srgbClr val="FFFFFF"/>
        </a:lt1>
        <a:dk2>
          <a:srgbClr val="9900CC"/>
        </a:dk2>
        <a:lt2>
          <a:srgbClr val="0033CC"/>
        </a:lt2>
        <a:accent1>
          <a:srgbClr val="FFCC66"/>
        </a:accent1>
        <a:accent2>
          <a:srgbClr val="33CC33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2DB92D"/>
        </a:accent6>
        <a:hlink>
          <a:srgbClr val="9900CC"/>
        </a:hlink>
        <a:folHlink>
          <a:srgbClr val="9900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_blue 5">
        <a:dk1>
          <a:srgbClr val="000000"/>
        </a:dk1>
        <a:lt1>
          <a:srgbClr val="FFFFFF"/>
        </a:lt1>
        <a:dk2>
          <a:srgbClr val="000000"/>
        </a:dk2>
        <a:lt2>
          <a:srgbClr val="003366"/>
        </a:lt2>
        <a:accent1>
          <a:srgbClr val="336699"/>
        </a:accent1>
        <a:accent2>
          <a:srgbClr val="CC0000"/>
        </a:accent2>
        <a:accent3>
          <a:srgbClr val="FFFFFF"/>
        </a:accent3>
        <a:accent4>
          <a:srgbClr val="000000"/>
        </a:accent4>
        <a:accent5>
          <a:srgbClr val="ADB8CA"/>
        </a:accent5>
        <a:accent6>
          <a:srgbClr val="B90000"/>
        </a:accent6>
        <a:hlink>
          <a:srgbClr val="99CC99"/>
        </a:hlink>
        <a:folHlink>
          <a:srgbClr val="CC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_blue 6">
        <a:dk1>
          <a:srgbClr val="000000"/>
        </a:dk1>
        <a:lt1>
          <a:srgbClr val="FFFFFF"/>
        </a:lt1>
        <a:dk2>
          <a:srgbClr val="000000"/>
        </a:dk2>
        <a:lt2>
          <a:srgbClr val="003366"/>
        </a:lt2>
        <a:accent1>
          <a:srgbClr val="336699"/>
        </a:accent1>
        <a:accent2>
          <a:srgbClr val="CC0000"/>
        </a:accent2>
        <a:accent3>
          <a:srgbClr val="FFFFFF"/>
        </a:accent3>
        <a:accent4>
          <a:srgbClr val="000000"/>
        </a:accent4>
        <a:accent5>
          <a:srgbClr val="ADB8CA"/>
        </a:accent5>
        <a:accent6>
          <a:srgbClr val="B90000"/>
        </a:accent6>
        <a:hlink>
          <a:srgbClr val="99CC99"/>
        </a:hlink>
        <a:folHlink>
          <a:srgbClr val="FFFF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_blue 7">
        <a:dk1>
          <a:srgbClr val="000000"/>
        </a:dk1>
        <a:lt1>
          <a:srgbClr val="FFFFFF"/>
        </a:lt1>
        <a:dk2>
          <a:srgbClr val="204162"/>
        </a:dk2>
        <a:lt2>
          <a:srgbClr val="B2B2B2"/>
        </a:lt2>
        <a:accent1>
          <a:srgbClr val="336699"/>
        </a:accent1>
        <a:accent2>
          <a:srgbClr val="C0D5EA"/>
        </a:accent2>
        <a:accent3>
          <a:srgbClr val="FFFFFF"/>
        </a:accent3>
        <a:accent4>
          <a:srgbClr val="000000"/>
        </a:accent4>
        <a:accent5>
          <a:srgbClr val="ADB8CA"/>
        </a:accent5>
        <a:accent6>
          <a:srgbClr val="AEC1D4"/>
        </a:accent6>
        <a:hlink>
          <a:srgbClr val="99CC99"/>
        </a:hlink>
        <a:folHlink>
          <a:srgbClr val="478F4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Altec Proposal 3 25 2014 B</Template>
  <TotalTime>669</TotalTime>
  <Words>504</Words>
  <Application>Microsoft Office PowerPoint</Application>
  <PresentationFormat>On-screen Show (4:3)</PresentationFormat>
  <Paragraphs>81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Arial</vt:lpstr>
      <vt:lpstr>Calibri</vt:lpstr>
      <vt:lpstr>Times New Roman</vt:lpstr>
      <vt:lpstr>Webdings</vt:lpstr>
      <vt:lpstr>Wingdings</vt:lpstr>
      <vt:lpstr>Altec Proposal 3 25 2014 B</vt:lpstr>
      <vt:lpstr>Axalta™ Coating Systems Precidium™ Flooring Systems</vt:lpstr>
      <vt:lpstr>Meeting Purpose</vt:lpstr>
      <vt:lpstr>Executive Summary</vt:lpstr>
      <vt:lpstr>System</vt:lpstr>
      <vt:lpstr>System</vt:lpstr>
      <vt:lpstr>Durability</vt:lpstr>
      <vt:lpstr>Durability</vt:lpstr>
      <vt:lpstr>Precidium</vt:lpstr>
      <vt:lpstr>Precidium</vt:lpstr>
      <vt:lpstr>Thank You</vt:lpstr>
    </vt:vector>
  </TitlesOfParts>
  <Company>DuPont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Altec Proposal</dc:title>
  <dc:creator>LUX, RUSSELL J</dc:creator>
  <dc:description>For professional Flash and PowerPoint presentation design contact ProPoint Graphics at www.propointgraphics.com or 800-906-4646.</dc:description>
  <cp:lastModifiedBy>Don T Morell</cp:lastModifiedBy>
  <cp:revision>55</cp:revision>
  <dcterms:created xsi:type="dcterms:W3CDTF">2014-03-25T16:45:50Z</dcterms:created>
  <dcterms:modified xsi:type="dcterms:W3CDTF">2014-10-21T18:48:02Z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PowerLiteLastOptimized">
    <vt:lpwstr>3721713</vt:lpwstr>
  </property>
  <property fmtid="{D5CDD505-2E9C-101B-9397-08002B2CF9AE}" pid="3" name="NXPowerLiteSettings">
    <vt:lpwstr>F7000400038000</vt:lpwstr>
  </property>
  <property fmtid="{D5CDD505-2E9C-101B-9397-08002B2CF9AE}" pid="4" name="NXPowerLiteVersion">
    <vt:lpwstr>D5.0.6</vt:lpwstr>
  </property>
</Properties>
</file>